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4"/>
    <p:sldMasterId id="2147483660" r:id="rId5"/>
  </p:sldMasterIdLst>
  <p:notesMasterIdLst>
    <p:notesMasterId r:id="rId13"/>
  </p:notesMasterIdLst>
  <p:handoutMasterIdLst>
    <p:handoutMasterId r:id="rId14"/>
  </p:handoutMasterIdLst>
  <p:sldIdLst>
    <p:sldId id="256" r:id="rId6"/>
    <p:sldId id="260" r:id="rId7"/>
    <p:sldId id="265" r:id="rId8"/>
    <p:sldId id="262" r:id="rId9"/>
    <p:sldId id="261" r:id="rId10"/>
    <p:sldId id="263" r:id="rId11"/>
    <p:sldId id="259" r:id="rId1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190C9"/>
    <a:srgbClr val="63646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8" autoAdjust="0"/>
    <p:restoredTop sz="94647" autoAdjust="0"/>
  </p:normalViewPr>
  <p:slideViewPr>
    <p:cSldViewPr snapToGrid="0" snapToObjects="1">
      <p:cViewPr varScale="1">
        <p:scale>
          <a:sx n="105" d="100"/>
          <a:sy n="105" d="100"/>
        </p:scale>
        <p:origin x="1824"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presProps" Target="presProps.xml"/><Relationship Id="rId10" Type="http://schemas.openxmlformats.org/officeDocument/2006/relationships/slide" Target="slides/slide5.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ADC33CD-CF9A-7945-8A9A-F4178DD3F1D7}" type="datetimeFigureOut">
              <a:rPr lang="en-US" smtClean="0"/>
              <a:t>1/27/2026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A0A7E81-785E-9F4A-9BD2-326A9AFE7A24}" type="slidenum">
              <a:rPr lang="en-US" smtClean="0"/>
              <a:t>‹#›</a:t>
            </a:fld>
            <a:endParaRPr lang="en-US"/>
          </a:p>
        </p:txBody>
      </p:sp>
    </p:spTree>
    <p:extLst>
      <p:ext uri="{BB962C8B-B14F-4D97-AF65-F5344CB8AC3E}">
        <p14:creationId xmlns:p14="http://schemas.microsoft.com/office/powerpoint/2010/main" val="242947682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7F9C9A4-4F28-40BF-BF81-EDDAAABA10E0}" type="datetimeFigureOut">
              <a:rPr lang="en-AU" smtClean="0"/>
              <a:t>27/01/2026</a:t>
            </a:fld>
            <a:endParaRPr lang="en-AU"/>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BFB0DA3-96A1-4D78-9407-B95339F1C571}" type="slidenum">
              <a:rPr lang="en-AU" smtClean="0"/>
              <a:t>‹#›</a:t>
            </a:fld>
            <a:endParaRPr lang="en-AU"/>
          </a:p>
        </p:txBody>
      </p:sp>
    </p:spTree>
    <p:extLst>
      <p:ext uri="{BB962C8B-B14F-4D97-AF65-F5344CB8AC3E}">
        <p14:creationId xmlns:p14="http://schemas.microsoft.com/office/powerpoint/2010/main" val="160544511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9BFB0DA3-96A1-4D78-9407-B95339F1C571}" type="slidenum">
              <a:rPr lang="en-AU" smtClean="0"/>
              <a:t>1</a:t>
            </a:fld>
            <a:endParaRPr lang="en-AU"/>
          </a:p>
        </p:txBody>
      </p:sp>
    </p:spTree>
    <p:extLst>
      <p:ext uri="{BB962C8B-B14F-4D97-AF65-F5344CB8AC3E}">
        <p14:creationId xmlns:p14="http://schemas.microsoft.com/office/powerpoint/2010/main" val="20803919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9BFB0DA3-96A1-4D78-9407-B95339F1C571}" type="slidenum">
              <a:rPr lang="en-AU" smtClean="0"/>
              <a:t>2</a:t>
            </a:fld>
            <a:endParaRPr lang="en-AU"/>
          </a:p>
        </p:txBody>
      </p:sp>
    </p:spTree>
    <p:extLst>
      <p:ext uri="{BB962C8B-B14F-4D97-AF65-F5344CB8AC3E}">
        <p14:creationId xmlns:p14="http://schemas.microsoft.com/office/powerpoint/2010/main" val="38691360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A95BFD-FC31-4BB3-5C72-F531C3A2EFD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95BCB56-2F53-B40C-6510-D3E6B1EDFFA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2837CC8-373F-C4E8-624D-36670B264901}"/>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698529B2-DB36-2A23-E86C-88AED84D47FF}"/>
              </a:ext>
            </a:extLst>
          </p:cNvPr>
          <p:cNvSpPr>
            <a:spLocks noGrp="1"/>
          </p:cNvSpPr>
          <p:nvPr>
            <p:ph type="sldNum" sz="quarter" idx="10"/>
          </p:nvPr>
        </p:nvSpPr>
        <p:spPr/>
        <p:txBody>
          <a:bodyPr/>
          <a:lstStyle/>
          <a:p>
            <a:fld id="{9BFB0DA3-96A1-4D78-9407-B95339F1C571}" type="slidenum">
              <a:rPr lang="en-AU" smtClean="0"/>
              <a:t>3</a:t>
            </a:fld>
            <a:endParaRPr lang="en-AU"/>
          </a:p>
        </p:txBody>
      </p:sp>
    </p:spTree>
    <p:extLst>
      <p:ext uri="{BB962C8B-B14F-4D97-AF65-F5344CB8AC3E}">
        <p14:creationId xmlns:p14="http://schemas.microsoft.com/office/powerpoint/2010/main" val="28735676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AU"/>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a:t>Click to edit Master subtitle style</a:t>
            </a:r>
            <a:endParaRPr lang="en-US"/>
          </a:p>
        </p:txBody>
      </p:sp>
      <p:sp>
        <p:nvSpPr>
          <p:cNvPr id="4" name="Date Placeholder 3"/>
          <p:cNvSpPr>
            <a:spLocks noGrp="1"/>
          </p:cNvSpPr>
          <p:nvPr>
            <p:ph type="dt" sz="half" idx="10"/>
          </p:nvPr>
        </p:nvSpPr>
        <p:spPr/>
        <p:txBody>
          <a:bodyPr/>
          <a:lstStyle/>
          <a:p>
            <a:fld id="{CFB009DF-C211-664A-AA64-6A477C926E8E}" type="datetime1">
              <a:rPr lang="en-AU" smtClean="0"/>
              <a:t>27/01/2026</a:t>
            </a:fld>
            <a:endParaRPr lang="en-US"/>
          </a:p>
        </p:txBody>
      </p:sp>
      <p:sp>
        <p:nvSpPr>
          <p:cNvPr id="5" name="Footer Placeholder 4"/>
          <p:cNvSpPr>
            <a:spLocks noGrp="1"/>
          </p:cNvSpPr>
          <p:nvPr>
            <p:ph type="ftr" sz="quarter" idx="11"/>
          </p:nvPr>
        </p:nvSpPr>
        <p:spPr/>
        <p:txBody>
          <a:bodyPr/>
          <a:lstStyle/>
          <a:p>
            <a:r>
              <a:rPr lang="en-US"/>
              <a:t>Year Level Learning Activity: Title of Learning Activity © 2014 Government of Western Australia Department of Health &lt;&lt;www.gdhr.wa.gov.au&gt;&gt;   </a:t>
            </a:r>
          </a:p>
        </p:txBody>
      </p:sp>
      <p:sp>
        <p:nvSpPr>
          <p:cNvPr id="6" name="Slide Number Placeholder 5"/>
          <p:cNvSpPr>
            <a:spLocks noGrp="1"/>
          </p:cNvSpPr>
          <p:nvPr>
            <p:ph type="sldNum" sz="quarter" idx="12"/>
          </p:nvPr>
        </p:nvSpPr>
        <p:spPr/>
        <p:txBody>
          <a:bodyPr/>
          <a:lstStyle/>
          <a:p>
            <a:fld id="{DE95900E-ADAA-A044-A54F-E2AAE07CC55C}" type="slidenum">
              <a:rPr lang="en-US" smtClean="0"/>
              <a:t>‹#›</a:t>
            </a:fld>
            <a:endParaRPr lang="en-US"/>
          </a:p>
        </p:txBody>
      </p:sp>
    </p:spTree>
    <p:extLst>
      <p:ext uri="{BB962C8B-B14F-4D97-AF65-F5344CB8AC3E}">
        <p14:creationId xmlns:p14="http://schemas.microsoft.com/office/powerpoint/2010/main" val="11184119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AU"/>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Date Placeholder 3"/>
          <p:cNvSpPr>
            <a:spLocks noGrp="1"/>
          </p:cNvSpPr>
          <p:nvPr>
            <p:ph type="dt" sz="half" idx="10"/>
          </p:nvPr>
        </p:nvSpPr>
        <p:spPr/>
        <p:txBody>
          <a:bodyPr/>
          <a:lstStyle/>
          <a:p>
            <a:fld id="{ABCFF64C-C42F-C247-B30B-2577618CDEA1}" type="datetime1">
              <a:rPr lang="en-AU" smtClean="0"/>
              <a:t>27/01/2026</a:t>
            </a:fld>
            <a:endParaRPr lang="en-US"/>
          </a:p>
        </p:txBody>
      </p:sp>
      <p:sp>
        <p:nvSpPr>
          <p:cNvPr id="5" name="Footer Placeholder 4"/>
          <p:cNvSpPr>
            <a:spLocks noGrp="1"/>
          </p:cNvSpPr>
          <p:nvPr>
            <p:ph type="ftr" sz="quarter" idx="11"/>
          </p:nvPr>
        </p:nvSpPr>
        <p:spPr/>
        <p:txBody>
          <a:bodyPr/>
          <a:lstStyle/>
          <a:p>
            <a:r>
              <a:rPr lang="en-US"/>
              <a:t>Year Level Learning Activity: Title of Learning Activity © 2014 Government of Western Australia Department of Health &lt;&lt;www.gdhr.wa.gov.au&gt;&gt;   </a:t>
            </a:r>
          </a:p>
        </p:txBody>
      </p:sp>
      <p:sp>
        <p:nvSpPr>
          <p:cNvPr id="6" name="Slide Number Placeholder 5"/>
          <p:cNvSpPr>
            <a:spLocks noGrp="1"/>
          </p:cNvSpPr>
          <p:nvPr>
            <p:ph type="sldNum" sz="quarter" idx="12"/>
          </p:nvPr>
        </p:nvSpPr>
        <p:spPr/>
        <p:txBody>
          <a:bodyPr/>
          <a:lstStyle/>
          <a:p>
            <a:fld id="{DE95900E-ADAA-A044-A54F-E2AAE07CC55C}" type="slidenum">
              <a:rPr lang="en-US" smtClean="0"/>
              <a:t>‹#›</a:t>
            </a:fld>
            <a:endParaRPr lang="en-US"/>
          </a:p>
        </p:txBody>
      </p:sp>
    </p:spTree>
    <p:extLst>
      <p:ext uri="{BB962C8B-B14F-4D97-AF65-F5344CB8AC3E}">
        <p14:creationId xmlns:p14="http://schemas.microsoft.com/office/powerpoint/2010/main" val="10982718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AU"/>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Date Placeholder 3"/>
          <p:cNvSpPr>
            <a:spLocks noGrp="1"/>
          </p:cNvSpPr>
          <p:nvPr>
            <p:ph type="dt" sz="half" idx="10"/>
          </p:nvPr>
        </p:nvSpPr>
        <p:spPr/>
        <p:txBody>
          <a:bodyPr/>
          <a:lstStyle/>
          <a:p>
            <a:fld id="{2EAE191E-D002-E945-B0DF-855734323C06}" type="datetime1">
              <a:rPr lang="en-AU" smtClean="0"/>
              <a:t>27/01/2026</a:t>
            </a:fld>
            <a:endParaRPr lang="en-US"/>
          </a:p>
        </p:txBody>
      </p:sp>
      <p:sp>
        <p:nvSpPr>
          <p:cNvPr id="5" name="Footer Placeholder 4"/>
          <p:cNvSpPr>
            <a:spLocks noGrp="1"/>
          </p:cNvSpPr>
          <p:nvPr>
            <p:ph type="ftr" sz="quarter" idx="11"/>
          </p:nvPr>
        </p:nvSpPr>
        <p:spPr/>
        <p:txBody>
          <a:bodyPr/>
          <a:lstStyle/>
          <a:p>
            <a:r>
              <a:rPr lang="en-US"/>
              <a:t>Year Level Learning Activity: Title of Learning Activity © 2014 Government of Western Australia Department of Health &lt;&lt;www.gdhr.wa.gov.au&gt;&gt;   </a:t>
            </a:r>
          </a:p>
        </p:txBody>
      </p:sp>
      <p:sp>
        <p:nvSpPr>
          <p:cNvPr id="6" name="Slide Number Placeholder 5"/>
          <p:cNvSpPr>
            <a:spLocks noGrp="1"/>
          </p:cNvSpPr>
          <p:nvPr>
            <p:ph type="sldNum" sz="quarter" idx="12"/>
          </p:nvPr>
        </p:nvSpPr>
        <p:spPr/>
        <p:txBody>
          <a:bodyPr/>
          <a:lstStyle/>
          <a:p>
            <a:fld id="{DE95900E-ADAA-A044-A54F-E2AAE07CC55C}" type="slidenum">
              <a:rPr lang="en-US" smtClean="0"/>
              <a:t>‹#›</a:t>
            </a:fld>
            <a:endParaRPr lang="en-US"/>
          </a:p>
        </p:txBody>
      </p:sp>
    </p:spTree>
    <p:extLst>
      <p:ext uri="{BB962C8B-B14F-4D97-AF65-F5344CB8AC3E}">
        <p14:creationId xmlns:p14="http://schemas.microsoft.com/office/powerpoint/2010/main" val="33009286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AU"/>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a:t>Click to edit Master subtitle style</a:t>
            </a:r>
            <a:endParaRPr lang="en-US"/>
          </a:p>
        </p:txBody>
      </p:sp>
      <p:sp>
        <p:nvSpPr>
          <p:cNvPr id="4" name="Date Placeholder 3"/>
          <p:cNvSpPr>
            <a:spLocks noGrp="1"/>
          </p:cNvSpPr>
          <p:nvPr>
            <p:ph type="dt" sz="half" idx="10"/>
          </p:nvPr>
        </p:nvSpPr>
        <p:spPr/>
        <p:txBody>
          <a:bodyPr/>
          <a:lstStyle/>
          <a:p>
            <a:fld id="{AD1EAC0A-6008-E848-B0BA-CA7100DA8249}" type="datetime1">
              <a:rPr lang="en-AU" smtClean="0"/>
              <a:t>27/01/2026</a:t>
            </a:fld>
            <a:endParaRPr lang="en-US"/>
          </a:p>
        </p:txBody>
      </p:sp>
      <p:sp>
        <p:nvSpPr>
          <p:cNvPr id="5" name="Footer Placeholder 4"/>
          <p:cNvSpPr>
            <a:spLocks noGrp="1"/>
          </p:cNvSpPr>
          <p:nvPr>
            <p:ph type="ftr" sz="quarter" idx="11"/>
          </p:nvPr>
        </p:nvSpPr>
        <p:spPr/>
        <p:txBody>
          <a:bodyPr/>
          <a:lstStyle/>
          <a:p>
            <a:r>
              <a:rPr lang="en-US"/>
              <a:t>Year Level Learning Activity: Title of Learning Activity © 2014 Government of Western Australia Department of Health &lt;&lt;www.gdhr.wa.gov.au&gt;&gt;   </a:t>
            </a:r>
          </a:p>
        </p:txBody>
      </p:sp>
      <p:sp>
        <p:nvSpPr>
          <p:cNvPr id="6" name="Slide Number Placeholder 5"/>
          <p:cNvSpPr>
            <a:spLocks noGrp="1"/>
          </p:cNvSpPr>
          <p:nvPr>
            <p:ph type="sldNum" sz="quarter" idx="12"/>
          </p:nvPr>
        </p:nvSpPr>
        <p:spPr/>
        <p:txBody>
          <a:bodyPr/>
          <a:lstStyle/>
          <a:p>
            <a:fld id="{7A39F6DB-6E89-FD46-A896-3C397244B17E}" type="slidenum">
              <a:rPr lang="en-US" smtClean="0"/>
              <a:t>‹#›</a:t>
            </a:fld>
            <a:endParaRPr lang="en-US"/>
          </a:p>
        </p:txBody>
      </p:sp>
    </p:spTree>
    <p:extLst>
      <p:ext uri="{BB962C8B-B14F-4D97-AF65-F5344CB8AC3E}">
        <p14:creationId xmlns:p14="http://schemas.microsoft.com/office/powerpoint/2010/main" val="23005519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Content Placeholder 2"/>
          <p:cNvSpPr>
            <a:spLocks noGrp="1"/>
          </p:cNvSpPr>
          <p:nvPr>
            <p:ph idx="1"/>
          </p:nvPr>
        </p:nvSpPr>
        <p:spPr/>
        <p:txBody>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Date Placeholder 3"/>
          <p:cNvSpPr>
            <a:spLocks noGrp="1"/>
          </p:cNvSpPr>
          <p:nvPr>
            <p:ph type="dt" sz="half" idx="10"/>
          </p:nvPr>
        </p:nvSpPr>
        <p:spPr/>
        <p:txBody>
          <a:bodyPr/>
          <a:lstStyle/>
          <a:p>
            <a:fld id="{79096EA7-A604-824A-9E33-D40FDC0C63D9}" type="datetime1">
              <a:rPr lang="en-AU" smtClean="0"/>
              <a:t>27/01/2026</a:t>
            </a:fld>
            <a:endParaRPr lang="en-US"/>
          </a:p>
        </p:txBody>
      </p:sp>
      <p:sp>
        <p:nvSpPr>
          <p:cNvPr id="5" name="Footer Placeholder 4"/>
          <p:cNvSpPr>
            <a:spLocks noGrp="1"/>
          </p:cNvSpPr>
          <p:nvPr>
            <p:ph type="ftr" sz="quarter" idx="11"/>
          </p:nvPr>
        </p:nvSpPr>
        <p:spPr/>
        <p:txBody>
          <a:bodyPr/>
          <a:lstStyle/>
          <a:p>
            <a:r>
              <a:rPr lang="en-US"/>
              <a:t>Year Level Learning Activity: Title of Learning Activity © 2014 Government of Western Australia Department of Health &lt;&lt;www.gdhr.wa.gov.au&gt;&gt;   </a:t>
            </a:r>
          </a:p>
        </p:txBody>
      </p:sp>
      <p:sp>
        <p:nvSpPr>
          <p:cNvPr id="6" name="Slide Number Placeholder 5"/>
          <p:cNvSpPr>
            <a:spLocks noGrp="1"/>
          </p:cNvSpPr>
          <p:nvPr>
            <p:ph type="sldNum" sz="quarter" idx="12"/>
          </p:nvPr>
        </p:nvSpPr>
        <p:spPr/>
        <p:txBody>
          <a:bodyPr/>
          <a:lstStyle/>
          <a:p>
            <a:fld id="{7A39F6DB-6E89-FD46-A896-3C397244B17E}" type="slidenum">
              <a:rPr lang="en-US" smtClean="0"/>
              <a:t>‹#›</a:t>
            </a:fld>
            <a:endParaRPr lang="en-US"/>
          </a:p>
        </p:txBody>
      </p:sp>
    </p:spTree>
    <p:extLst>
      <p:ext uri="{BB962C8B-B14F-4D97-AF65-F5344CB8AC3E}">
        <p14:creationId xmlns:p14="http://schemas.microsoft.com/office/powerpoint/2010/main" val="30924704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AU"/>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AU"/>
              <a:t>Click to edit Master text styles</a:t>
            </a:r>
          </a:p>
        </p:txBody>
      </p:sp>
      <p:sp>
        <p:nvSpPr>
          <p:cNvPr id="4" name="Date Placeholder 3"/>
          <p:cNvSpPr>
            <a:spLocks noGrp="1"/>
          </p:cNvSpPr>
          <p:nvPr>
            <p:ph type="dt" sz="half" idx="10"/>
          </p:nvPr>
        </p:nvSpPr>
        <p:spPr/>
        <p:txBody>
          <a:bodyPr/>
          <a:lstStyle/>
          <a:p>
            <a:fld id="{B8BA6659-F9CC-EE4C-903E-823296BFEF79}" type="datetime1">
              <a:rPr lang="en-AU" smtClean="0"/>
              <a:t>27/01/2026</a:t>
            </a:fld>
            <a:endParaRPr lang="en-US"/>
          </a:p>
        </p:txBody>
      </p:sp>
      <p:sp>
        <p:nvSpPr>
          <p:cNvPr id="5" name="Footer Placeholder 4"/>
          <p:cNvSpPr>
            <a:spLocks noGrp="1"/>
          </p:cNvSpPr>
          <p:nvPr>
            <p:ph type="ftr" sz="quarter" idx="11"/>
          </p:nvPr>
        </p:nvSpPr>
        <p:spPr/>
        <p:txBody>
          <a:bodyPr/>
          <a:lstStyle/>
          <a:p>
            <a:r>
              <a:rPr lang="en-US"/>
              <a:t>Year Level Learning Activity: Title of Learning Activity © 2014 Government of Western Australia Department of Health &lt;&lt;www.gdhr.wa.gov.au&gt;&gt;   </a:t>
            </a:r>
          </a:p>
        </p:txBody>
      </p:sp>
      <p:sp>
        <p:nvSpPr>
          <p:cNvPr id="6" name="Slide Number Placeholder 5"/>
          <p:cNvSpPr>
            <a:spLocks noGrp="1"/>
          </p:cNvSpPr>
          <p:nvPr>
            <p:ph type="sldNum" sz="quarter" idx="12"/>
          </p:nvPr>
        </p:nvSpPr>
        <p:spPr/>
        <p:txBody>
          <a:bodyPr/>
          <a:lstStyle/>
          <a:p>
            <a:fld id="{7A39F6DB-6E89-FD46-A896-3C397244B17E}" type="slidenum">
              <a:rPr lang="en-US" smtClean="0"/>
              <a:t>‹#›</a:t>
            </a:fld>
            <a:endParaRPr lang="en-US"/>
          </a:p>
        </p:txBody>
      </p:sp>
    </p:spTree>
    <p:extLst>
      <p:ext uri="{BB962C8B-B14F-4D97-AF65-F5344CB8AC3E}">
        <p14:creationId xmlns:p14="http://schemas.microsoft.com/office/powerpoint/2010/main" val="3923722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5" name="Date Placeholder 4"/>
          <p:cNvSpPr>
            <a:spLocks noGrp="1"/>
          </p:cNvSpPr>
          <p:nvPr>
            <p:ph type="dt" sz="half" idx="10"/>
          </p:nvPr>
        </p:nvSpPr>
        <p:spPr/>
        <p:txBody>
          <a:bodyPr/>
          <a:lstStyle/>
          <a:p>
            <a:fld id="{174B3E1F-B1E1-884A-8778-0D28AD76E725}" type="datetime1">
              <a:rPr lang="en-AU" smtClean="0"/>
              <a:t>27/01/2026</a:t>
            </a:fld>
            <a:endParaRPr lang="en-US"/>
          </a:p>
        </p:txBody>
      </p:sp>
      <p:sp>
        <p:nvSpPr>
          <p:cNvPr id="6" name="Footer Placeholder 5"/>
          <p:cNvSpPr>
            <a:spLocks noGrp="1"/>
          </p:cNvSpPr>
          <p:nvPr>
            <p:ph type="ftr" sz="quarter" idx="11"/>
          </p:nvPr>
        </p:nvSpPr>
        <p:spPr/>
        <p:txBody>
          <a:bodyPr/>
          <a:lstStyle/>
          <a:p>
            <a:r>
              <a:rPr lang="en-US"/>
              <a:t>Year Level Learning Activity: Title of Learning Activity © 2014 Government of Western Australia Department of Health &lt;&lt;www.gdhr.wa.gov.au&gt;&gt;   </a:t>
            </a:r>
          </a:p>
        </p:txBody>
      </p:sp>
      <p:sp>
        <p:nvSpPr>
          <p:cNvPr id="7" name="Slide Number Placeholder 6"/>
          <p:cNvSpPr>
            <a:spLocks noGrp="1"/>
          </p:cNvSpPr>
          <p:nvPr>
            <p:ph type="sldNum" sz="quarter" idx="12"/>
          </p:nvPr>
        </p:nvSpPr>
        <p:spPr/>
        <p:txBody>
          <a:bodyPr/>
          <a:lstStyle/>
          <a:p>
            <a:fld id="{7A39F6DB-6E89-FD46-A896-3C397244B17E}" type="slidenum">
              <a:rPr lang="en-US" smtClean="0"/>
              <a:t>‹#›</a:t>
            </a:fld>
            <a:endParaRPr lang="en-US"/>
          </a:p>
        </p:txBody>
      </p:sp>
    </p:spTree>
    <p:extLst>
      <p:ext uri="{BB962C8B-B14F-4D97-AF65-F5344CB8AC3E}">
        <p14:creationId xmlns:p14="http://schemas.microsoft.com/office/powerpoint/2010/main" val="3046820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AU"/>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7" name="Date Placeholder 6"/>
          <p:cNvSpPr>
            <a:spLocks noGrp="1"/>
          </p:cNvSpPr>
          <p:nvPr>
            <p:ph type="dt" sz="half" idx="10"/>
          </p:nvPr>
        </p:nvSpPr>
        <p:spPr/>
        <p:txBody>
          <a:bodyPr/>
          <a:lstStyle/>
          <a:p>
            <a:fld id="{ABE06A0A-CE54-A346-8832-47882CCB21D8}" type="datetime1">
              <a:rPr lang="en-AU" smtClean="0"/>
              <a:t>27/01/2026</a:t>
            </a:fld>
            <a:endParaRPr lang="en-US"/>
          </a:p>
        </p:txBody>
      </p:sp>
      <p:sp>
        <p:nvSpPr>
          <p:cNvPr id="8" name="Footer Placeholder 7"/>
          <p:cNvSpPr>
            <a:spLocks noGrp="1"/>
          </p:cNvSpPr>
          <p:nvPr>
            <p:ph type="ftr" sz="quarter" idx="11"/>
          </p:nvPr>
        </p:nvSpPr>
        <p:spPr/>
        <p:txBody>
          <a:bodyPr/>
          <a:lstStyle/>
          <a:p>
            <a:r>
              <a:rPr lang="en-US"/>
              <a:t>Year Level Learning Activity: Title of Learning Activity © 2014 Government of Western Australia Department of Health &lt;&lt;www.gdhr.wa.gov.au&gt;&gt;   </a:t>
            </a:r>
          </a:p>
        </p:txBody>
      </p:sp>
      <p:sp>
        <p:nvSpPr>
          <p:cNvPr id="9" name="Slide Number Placeholder 8"/>
          <p:cNvSpPr>
            <a:spLocks noGrp="1"/>
          </p:cNvSpPr>
          <p:nvPr>
            <p:ph type="sldNum" sz="quarter" idx="12"/>
          </p:nvPr>
        </p:nvSpPr>
        <p:spPr/>
        <p:txBody>
          <a:bodyPr/>
          <a:lstStyle/>
          <a:p>
            <a:fld id="{7A39F6DB-6E89-FD46-A896-3C397244B17E}" type="slidenum">
              <a:rPr lang="en-US" smtClean="0"/>
              <a:t>‹#›</a:t>
            </a:fld>
            <a:endParaRPr lang="en-US"/>
          </a:p>
        </p:txBody>
      </p:sp>
    </p:spTree>
    <p:extLst>
      <p:ext uri="{BB962C8B-B14F-4D97-AF65-F5344CB8AC3E}">
        <p14:creationId xmlns:p14="http://schemas.microsoft.com/office/powerpoint/2010/main" val="21771092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Date Placeholder 2"/>
          <p:cNvSpPr>
            <a:spLocks noGrp="1"/>
          </p:cNvSpPr>
          <p:nvPr>
            <p:ph type="dt" sz="half" idx="10"/>
          </p:nvPr>
        </p:nvSpPr>
        <p:spPr/>
        <p:txBody>
          <a:bodyPr/>
          <a:lstStyle/>
          <a:p>
            <a:fld id="{EBE47D8D-C7B5-AA4D-BBA6-42A94022D9A6}" type="datetime1">
              <a:rPr lang="en-AU" smtClean="0"/>
              <a:t>27/01/2026</a:t>
            </a:fld>
            <a:endParaRPr lang="en-US"/>
          </a:p>
        </p:txBody>
      </p:sp>
      <p:sp>
        <p:nvSpPr>
          <p:cNvPr id="4" name="Footer Placeholder 3"/>
          <p:cNvSpPr>
            <a:spLocks noGrp="1"/>
          </p:cNvSpPr>
          <p:nvPr>
            <p:ph type="ftr" sz="quarter" idx="11"/>
          </p:nvPr>
        </p:nvSpPr>
        <p:spPr/>
        <p:txBody>
          <a:bodyPr/>
          <a:lstStyle/>
          <a:p>
            <a:r>
              <a:rPr lang="en-US"/>
              <a:t>Year Level Learning Activity: Title of Learning Activity © 2014 Government of Western Australia Department of Health &lt;&lt;www.gdhr.wa.gov.au&gt;&gt;   </a:t>
            </a:r>
          </a:p>
        </p:txBody>
      </p:sp>
      <p:sp>
        <p:nvSpPr>
          <p:cNvPr id="5" name="Slide Number Placeholder 4"/>
          <p:cNvSpPr>
            <a:spLocks noGrp="1"/>
          </p:cNvSpPr>
          <p:nvPr>
            <p:ph type="sldNum" sz="quarter" idx="12"/>
          </p:nvPr>
        </p:nvSpPr>
        <p:spPr/>
        <p:txBody>
          <a:bodyPr/>
          <a:lstStyle/>
          <a:p>
            <a:fld id="{7A39F6DB-6E89-FD46-A896-3C397244B17E}" type="slidenum">
              <a:rPr lang="en-US" smtClean="0"/>
              <a:t>‹#›</a:t>
            </a:fld>
            <a:endParaRPr lang="en-US"/>
          </a:p>
        </p:txBody>
      </p:sp>
    </p:spTree>
    <p:extLst>
      <p:ext uri="{BB962C8B-B14F-4D97-AF65-F5344CB8AC3E}">
        <p14:creationId xmlns:p14="http://schemas.microsoft.com/office/powerpoint/2010/main" val="41892876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6A82AA-A64B-BA49-83FF-A08F63ECE4AE}" type="datetime1">
              <a:rPr lang="en-AU" smtClean="0"/>
              <a:t>27/01/2026</a:t>
            </a:fld>
            <a:endParaRPr lang="en-US"/>
          </a:p>
        </p:txBody>
      </p:sp>
      <p:sp>
        <p:nvSpPr>
          <p:cNvPr id="3" name="Footer Placeholder 2"/>
          <p:cNvSpPr>
            <a:spLocks noGrp="1"/>
          </p:cNvSpPr>
          <p:nvPr>
            <p:ph type="ftr" sz="quarter" idx="11"/>
          </p:nvPr>
        </p:nvSpPr>
        <p:spPr/>
        <p:txBody>
          <a:bodyPr/>
          <a:lstStyle/>
          <a:p>
            <a:r>
              <a:rPr lang="en-US"/>
              <a:t>Year Level Learning Activity: Title of Learning Activity © 2014 Government of Western Australia Department of Health &lt;&lt;www.gdhr.wa.gov.au&gt;&gt;   </a:t>
            </a:r>
          </a:p>
        </p:txBody>
      </p:sp>
      <p:sp>
        <p:nvSpPr>
          <p:cNvPr id="4" name="Slide Number Placeholder 3"/>
          <p:cNvSpPr>
            <a:spLocks noGrp="1"/>
          </p:cNvSpPr>
          <p:nvPr>
            <p:ph type="sldNum" sz="quarter" idx="12"/>
          </p:nvPr>
        </p:nvSpPr>
        <p:spPr/>
        <p:txBody>
          <a:bodyPr/>
          <a:lstStyle/>
          <a:p>
            <a:fld id="{7A39F6DB-6E89-FD46-A896-3C397244B17E}" type="slidenum">
              <a:rPr lang="en-US" smtClean="0"/>
              <a:t>‹#›</a:t>
            </a:fld>
            <a:endParaRPr lang="en-US"/>
          </a:p>
        </p:txBody>
      </p:sp>
    </p:spTree>
    <p:extLst>
      <p:ext uri="{BB962C8B-B14F-4D97-AF65-F5344CB8AC3E}">
        <p14:creationId xmlns:p14="http://schemas.microsoft.com/office/powerpoint/2010/main" val="544539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AU"/>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a:t>Click to edit Master text styles</a:t>
            </a:r>
          </a:p>
        </p:txBody>
      </p:sp>
      <p:sp>
        <p:nvSpPr>
          <p:cNvPr id="5" name="Date Placeholder 4"/>
          <p:cNvSpPr>
            <a:spLocks noGrp="1"/>
          </p:cNvSpPr>
          <p:nvPr>
            <p:ph type="dt" sz="half" idx="10"/>
          </p:nvPr>
        </p:nvSpPr>
        <p:spPr/>
        <p:txBody>
          <a:bodyPr/>
          <a:lstStyle/>
          <a:p>
            <a:fld id="{EA85918E-2CAB-D947-8C90-73F1B5182D7E}" type="datetime1">
              <a:rPr lang="en-AU" smtClean="0"/>
              <a:t>27/01/2026</a:t>
            </a:fld>
            <a:endParaRPr lang="en-US"/>
          </a:p>
        </p:txBody>
      </p:sp>
      <p:sp>
        <p:nvSpPr>
          <p:cNvPr id="6" name="Footer Placeholder 5"/>
          <p:cNvSpPr>
            <a:spLocks noGrp="1"/>
          </p:cNvSpPr>
          <p:nvPr>
            <p:ph type="ftr" sz="quarter" idx="11"/>
          </p:nvPr>
        </p:nvSpPr>
        <p:spPr/>
        <p:txBody>
          <a:bodyPr/>
          <a:lstStyle/>
          <a:p>
            <a:r>
              <a:rPr lang="en-US"/>
              <a:t>Year Level Learning Activity: Title of Learning Activity © 2014 Government of Western Australia Department of Health &lt;&lt;www.gdhr.wa.gov.au&gt;&gt;   </a:t>
            </a:r>
          </a:p>
        </p:txBody>
      </p:sp>
      <p:sp>
        <p:nvSpPr>
          <p:cNvPr id="7" name="Slide Number Placeholder 6"/>
          <p:cNvSpPr>
            <a:spLocks noGrp="1"/>
          </p:cNvSpPr>
          <p:nvPr>
            <p:ph type="sldNum" sz="quarter" idx="12"/>
          </p:nvPr>
        </p:nvSpPr>
        <p:spPr/>
        <p:txBody>
          <a:bodyPr/>
          <a:lstStyle/>
          <a:p>
            <a:fld id="{7A39F6DB-6E89-FD46-A896-3C397244B17E}" type="slidenum">
              <a:rPr lang="en-US" smtClean="0"/>
              <a:t>‹#›</a:t>
            </a:fld>
            <a:endParaRPr lang="en-US"/>
          </a:p>
        </p:txBody>
      </p:sp>
    </p:spTree>
    <p:extLst>
      <p:ext uri="{BB962C8B-B14F-4D97-AF65-F5344CB8AC3E}">
        <p14:creationId xmlns:p14="http://schemas.microsoft.com/office/powerpoint/2010/main" val="20660662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AU"/>
              <a:t>Click to edit Master title style</a:t>
            </a:r>
            <a:endParaRPr lang="en-US"/>
          </a:p>
        </p:txBody>
      </p:sp>
      <p:sp>
        <p:nvSpPr>
          <p:cNvPr id="3" name="Content Placeholder 2"/>
          <p:cNvSpPr>
            <a:spLocks noGrp="1"/>
          </p:cNvSpPr>
          <p:nvPr>
            <p:ph idx="1"/>
          </p:nvPr>
        </p:nvSpPr>
        <p:spPr/>
        <p:txBody>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Date Placeholder 3"/>
          <p:cNvSpPr>
            <a:spLocks noGrp="1"/>
          </p:cNvSpPr>
          <p:nvPr>
            <p:ph type="dt" sz="half" idx="10"/>
          </p:nvPr>
        </p:nvSpPr>
        <p:spPr/>
        <p:txBody>
          <a:bodyPr/>
          <a:lstStyle/>
          <a:p>
            <a:fld id="{73B78407-CB90-494C-BB74-2D9083BFE69A}" type="datetime1">
              <a:rPr lang="en-AU" smtClean="0"/>
              <a:t>27/01/2026</a:t>
            </a:fld>
            <a:endParaRPr lang="en-US"/>
          </a:p>
        </p:txBody>
      </p:sp>
      <p:sp>
        <p:nvSpPr>
          <p:cNvPr id="5" name="Footer Placeholder 4"/>
          <p:cNvSpPr>
            <a:spLocks noGrp="1"/>
          </p:cNvSpPr>
          <p:nvPr>
            <p:ph type="ftr" sz="quarter" idx="11"/>
          </p:nvPr>
        </p:nvSpPr>
        <p:spPr/>
        <p:txBody>
          <a:bodyPr/>
          <a:lstStyle/>
          <a:p>
            <a:r>
              <a:rPr lang="en-US"/>
              <a:t>Year Level Learning Activity: Title of Learning Activity © 2014 Government of Western Australia Department of Health &lt;&lt;www.gdhr.wa.gov.au&gt;&gt;   </a:t>
            </a:r>
          </a:p>
        </p:txBody>
      </p:sp>
      <p:sp>
        <p:nvSpPr>
          <p:cNvPr id="6" name="Slide Number Placeholder 5"/>
          <p:cNvSpPr>
            <a:spLocks noGrp="1"/>
          </p:cNvSpPr>
          <p:nvPr>
            <p:ph type="sldNum" sz="quarter" idx="12"/>
          </p:nvPr>
        </p:nvSpPr>
        <p:spPr/>
        <p:txBody>
          <a:bodyPr/>
          <a:lstStyle/>
          <a:p>
            <a:fld id="{DE95900E-ADAA-A044-A54F-E2AAE07CC55C}" type="slidenum">
              <a:rPr lang="en-US" smtClean="0"/>
              <a:t>‹#›</a:t>
            </a:fld>
            <a:endParaRPr lang="en-US"/>
          </a:p>
        </p:txBody>
      </p:sp>
    </p:spTree>
    <p:extLst>
      <p:ext uri="{BB962C8B-B14F-4D97-AF65-F5344CB8AC3E}">
        <p14:creationId xmlns:p14="http://schemas.microsoft.com/office/powerpoint/2010/main" val="420264573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AU"/>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a:t>Click to edit Master text styles</a:t>
            </a:r>
          </a:p>
        </p:txBody>
      </p:sp>
      <p:sp>
        <p:nvSpPr>
          <p:cNvPr id="5" name="Date Placeholder 4"/>
          <p:cNvSpPr>
            <a:spLocks noGrp="1"/>
          </p:cNvSpPr>
          <p:nvPr>
            <p:ph type="dt" sz="half" idx="10"/>
          </p:nvPr>
        </p:nvSpPr>
        <p:spPr/>
        <p:txBody>
          <a:bodyPr/>
          <a:lstStyle/>
          <a:p>
            <a:fld id="{52FF9625-0DC5-4043-82F9-DEA4A3EFE92B}" type="datetime1">
              <a:rPr lang="en-AU" smtClean="0"/>
              <a:t>27/01/2026</a:t>
            </a:fld>
            <a:endParaRPr lang="en-US"/>
          </a:p>
        </p:txBody>
      </p:sp>
      <p:sp>
        <p:nvSpPr>
          <p:cNvPr id="6" name="Footer Placeholder 5"/>
          <p:cNvSpPr>
            <a:spLocks noGrp="1"/>
          </p:cNvSpPr>
          <p:nvPr>
            <p:ph type="ftr" sz="quarter" idx="11"/>
          </p:nvPr>
        </p:nvSpPr>
        <p:spPr/>
        <p:txBody>
          <a:bodyPr/>
          <a:lstStyle/>
          <a:p>
            <a:r>
              <a:rPr lang="en-US"/>
              <a:t>Year Level Learning Activity: Title of Learning Activity © 2014 Government of Western Australia Department of Health &lt;&lt;www.gdhr.wa.gov.au&gt;&gt;   </a:t>
            </a:r>
          </a:p>
        </p:txBody>
      </p:sp>
      <p:sp>
        <p:nvSpPr>
          <p:cNvPr id="7" name="Slide Number Placeholder 6"/>
          <p:cNvSpPr>
            <a:spLocks noGrp="1"/>
          </p:cNvSpPr>
          <p:nvPr>
            <p:ph type="sldNum" sz="quarter" idx="12"/>
          </p:nvPr>
        </p:nvSpPr>
        <p:spPr/>
        <p:txBody>
          <a:bodyPr/>
          <a:lstStyle/>
          <a:p>
            <a:fld id="{7A39F6DB-6E89-FD46-A896-3C397244B17E}" type="slidenum">
              <a:rPr lang="en-US" smtClean="0"/>
              <a:t>‹#›</a:t>
            </a:fld>
            <a:endParaRPr lang="en-US"/>
          </a:p>
        </p:txBody>
      </p:sp>
    </p:spTree>
    <p:extLst>
      <p:ext uri="{BB962C8B-B14F-4D97-AF65-F5344CB8AC3E}">
        <p14:creationId xmlns:p14="http://schemas.microsoft.com/office/powerpoint/2010/main" val="36432116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Date Placeholder 3"/>
          <p:cNvSpPr>
            <a:spLocks noGrp="1"/>
          </p:cNvSpPr>
          <p:nvPr>
            <p:ph type="dt" sz="half" idx="10"/>
          </p:nvPr>
        </p:nvSpPr>
        <p:spPr/>
        <p:txBody>
          <a:bodyPr/>
          <a:lstStyle/>
          <a:p>
            <a:fld id="{8966EC92-5BAC-C84F-8789-BF9E0890F02B}" type="datetime1">
              <a:rPr lang="en-AU" smtClean="0"/>
              <a:t>27/01/2026</a:t>
            </a:fld>
            <a:endParaRPr lang="en-US"/>
          </a:p>
        </p:txBody>
      </p:sp>
      <p:sp>
        <p:nvSpPr>
          <p:cNvPr id="5" name="Footer Placeholder 4"/>
          <p:cNvSpPr>
            <a:spLocks noGrp="1"/>
          </p:cNvSpPr>
          <p:nvPr>
            <p:ph type="ftr" sz="quarter" idx="11"/>
          </p:nvPr>
        </p:nvSpPr>
        <p:spPr/>
        <p:txBody>
          <a:bodyPr/>
          <a:lstStyle/>
          <a:p>
            <a:r>
              <a:rPr lang="en-US"/>
              <a:t>Year Level Learning Activity: Title of Learning Activity © 2014 Government of Western Australia Department of Health &lt;&lt;www.gdhr.wa.gov.au&gt;&gt;   </a:t>
            </a:r>
          </a:p>
        </p:txBody>
      </p:sp>
      <p:sp>
        <p:nvSpPr>
          <p:cNvPr id="6" name="Slide Number Placeholder 5"/>
          <p:cNvSpPr>
            <a:spLocks noGrp="1"/>
          </p:cNvSpPr>
          <p:nvPr>
            <p:ph type="sldNum" sz="quarter" idx="12"/>
          </p:nvPr>
        </p:nvSpPr>
        <p:spPr/>
        <p:txBody>
          <a:bodyPr/>
          <a:lstStyle/>
          <a:p>
            <a:fld id="{7A39F6DB-6E89-FD46-A896-3C397244B17E}" type="slidenum">
              <a:rPr lang="en-US" smtClean="0"/>
              <a:t>‹#›</a:t>
            </a:fld>
            <a:endParaRPr lang="en-US"/>
          </a:p>
        </p:txBody>
      </p:sp>
    </p:spTree>
    <p:extLst>
      <p:ext uri="{BB962C8B-B14F-4D97-AF65-F5344CB8AC3E}">
        <p14:creationId xmlns:p14="http://schemas.microsoft.com/office/powerpoint/2010/main" val="30320844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AU"/>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Date Placeholder 3"/>
          <p:cNvSpPr>
            <a:spLocks noGrp="1"/>
          </p:cNvSpPr>
          <p:nvPr>
            <p:ph type="dt" sz="half" idx="10"/>
          </p:nvPr>
        </p:nvSpPr>
        <p:spPr/>
        <p:txBody>
          <a:bodyPr/>
          <a:lstStyle/>
          <a:p>
            <a:fld id="{E60127C8-E83D-E84F-AC72-D2FE21DE4C3D}" type="datetime1">
              <a:rPr lang="en-AU" smtClean="0"/>
              <a:t>27/01/2026</a:t>
            </a:fld>
            <a:endParaRPr lang="en-US"/>
          </a:p>
        </p:txBody>
      </p:sp>
      <p:sp>
        <p:nvSpPr>
          <p:cNvPr id="5" name="Footer Placeholder 4"/>
          <p:cNvSpPr>
            <a:spLocks noGrp="1"/>
          </p:cNvSpPr>
          <p:nvPr>
            <p:ph type="ftr" sz="quarter" idx="11"/>
          </p:nvPr>
        </p:nvSpPr>
        <p:spPr/>
        <p:txBody>
          <a:bodyPr/>
          <a:lstStyle/>
          <a:p>
            <a:r>
              <a:rPr lang="en-US"/>
              <a:t>Year Level Learning Activity: Title of Learning Activity © 2014 Government of Western Australia Department of Health &lt;&lt;www.gdhr.wa.gov.au&gt;&gt;   </a:t>
            </a:r>
          </a:p>
        </p:txBody>
      </p:sp>
      <p:sp>
        <p:nvSpPr>
          <p:cNvPr id="6" name="Slide Number Placeholder 5"/>
          <p:cNvSpPr>
            <a:spLocks noGrp="1"/>
          </p:cNvSpPr>
          <p:nvPr>
            <p:ph type="sldNum" sz="quarter" idx="12"/>
          </p:nvPr>
        </p:nvSpPr>
        <p:spPr/>
        <p:txBody>
          <a:bodyPr/>
          <a:lstStyle/>
          <a:p>
            <a:fld id="{7A39F6DB-6E89-FD46-A896-3C397244B17E}" type="slidenum">
              <a:rPr lang="en-US" smtClean="0"/>
              <a:t>‹#›</a:t>
            </a:fld>
            <a:endParaRPr lang="en-US"/>
          </a:p>
        </p:txBody>
      </p:sp>
    </p:spTree>
    <p:extLst>
      <p:ext uri="{BB962C8B-B14F-4D97-AF65-F5344CB8AC3E}">
        <p14:creationId xmlns:p14="http://schemas.microsoft.com/office/powerpoint/2010/main" val="4646870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AU"/>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AU"/>
              <a:t>Click to edit Master text styles</a:t>
            </a:r>
          </a:p>
        </p:txBody>
      </p:sp>
      <p:sp>
        <p:nvSpPr>
          <p:cNvPr id="4" name="Date Placeholder 3"/>
          <p:cNvSpPr>
            <a:spLocks noGrp="1"/>
          </p:cNvSpPr>
          <p:nvPr>
            <p:ph type="dt" sz="half" idx="10"/>
          </p:nvPr>
        </p:nvSpPr>
        <p:spPr/>
        <p:txBody>
          <a:bodyPr/>
          <a:lstStyle/>
          <a:p>
            <a:fld id="{4158BD9F-6C02-CD4B-9EDE-B5BF5B747A2F}" type="datetime1">
              <a:rPr lang="en-AU" smtClean="0"/>
              <a:t>27/01/2026</a:t>
            </a:fld>
            <a:endParaRPr lang="en-US"/>
          </a:p>
        </p:txBody>
      </p:sp>
      <p:sp>
        <p:nvSpPr>
          <p:cNvPr id="5" name="Footer Placeholder 4"/>
          <p:cNvSpPr>
            <a:spLocks noGrp="1"/>
          </p:cNvSpPr>
          <p:nvPr>
            <p:ph type="ftr" sz="quarter" idx="11"/>
          </p:nvPr>
        </p:nvSpPr>
        <p:spPr/>
        <p:txBody>
          <a:bodyPr/>
          <a:lstStyle/>
          <a:p>
            <a:r>
              <a:rPr lang="en-US"/>
              <a:t>Year Level Learning Activity: Title of Learning Activity © 2014 Government of Western Australia Department of Health &lt;&lt;www.gdhr.wa.gov.au&gt;&gt;   </a:t>
            </a:r>
          </a:p>
        </p:txBody>
      </p:sp>
      <p:sp>
        <p:nvSpPr>
          <p:cNvPr id="6" name="Slide Number Placeholder 5"/>
          <p:cNvSpPr>
            <a:spLocks noGrp="1"/>
          </p:cNvSpPr>
          <p:nvPr>
            <p:ph type="sldNum" sz="quarter" idx="12"/>
          </p:nvPr>
        </p:nvSpPr>
        <p:spPr/>
        <p:txBody>
          <a:bodyPr/>
          <a:lstStyle/>
          <a:p>
            <a:fld id="{DE95900E-ADAA-A044-A54F-E2AAE07CC55C}" type="slidenum">
              <a:rPr lang="en-US" smtClean="0"/>
              <a:t>‹#›</a:t>
            </a:fld>
            <a:endParaRPr lang="en-US"/>
          </a:p>
        </p:txBody>
      </p:sp>
    </p:spTree>
    <p:extLst>
      <p:ext uri="{BB962C8B-B14F-4D97-AF65-F5344CB8AC3E}">
        <p14:creationId xmlns:p14="http://schemas.microsoft.com/office/powerpoint/2010/main" val="27988838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AU"/>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5" name="Date Placeholder 4"/>
          <p:cNvSpPr>
            <a:spLocks noGrp="1"/>
          </p:cNvSpPr>
          <p:nvPr>
            <p:ph type="dt" sz="half" idx="10"/>
          </p:nvPr>
        </p:nvSpPr>
        <p:spPr/>
        <p:txBody>
          <a:bodyPr/>
          <a:lstStyle/>
          <a:p>
            <a:fld id="{633EEDFF-F406-0540-A313-B527A1E8CF8B}" type="datetime1">
              <a:rPr lang="en-AU" smtClean="0"/>
              <a:t>27/01/2026</a:t>
            </a:fld>
            <a:endParaRPr lang="en-US"/>
          </a:p>
        </p:txBody>
      </p:sp>
      <p:sp>
        <p:nvSpPr>
          <p:cNvPr id="6" name="Footer Placeholder 5"/>
          <p:cNvSpPr>
            <a:spLocks noGrp="1"/>
          </p:cNvSpPr>
          <p:nvPr>
            <p:ph type="ftr" sz="quarter" idx="11"/>
          </p:nvPr>
        </p:nvSpPr>
        <p:spPr/>
        <p:txBody>
          <a:bodyPr/>
          <a:lstStyle/>
          <a:p>
            <a:r>
              <a:rPr lang="en-US"/>
              <a:t>Year Level Learning Activity: Title of Learning Activity © 2014 Government of Western Australia Department of Health &lt;&lt;www.gdhr.wa.gov.au&gt;&gt;   </a:t>
            </a:r>
          </a:p>
        </p:txBody>
      </p:sp>
      <p:sp>
        <p:nvSpPr>
          <p:cNvPr id="7" name="Slide Number Placeholder 6"/>
          <p:cNvSpPr>
            <a:spLocks noGrp="1"/>
          </p:cNvSpPr>
          <p:nvPr>
            <p:ph type="sldNum" sz="quarter" idx="12"/>
          </p:nvPr>
        </p:nvSpPr>
        <p:spPr/>
        <p:txBody>
          <a:bodyPr/>
          <a:lstStyle/>
          <a:p>
            <a:fld id="{DE95900E-ADAA-A044-A54F-E2AAE07CC55C}" type="slidenum">
              <a:rPr lang="en-US" smtClean="0"/>
              <a:t>‹#›</a:t>
            </a:fld>
            <a:endParaRPr lang="en-US"/>
          </a:p>
        </p:txBody>
      </p:sp>
    </p:spTree>
    <p:extLst>
      <p:ext uri="{BB962C8B-B14F-4D97-AF65-F5344CB8AC3E}">
        <p14:creationId xmlns:p14="http://schemas.microsoft.com/office/powerpoint/2010/main" val="19539541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AU"/>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7" name="Date Placeholder 6"/>
          <p:cNvSpPr>
            <a:spLocks noGrp="1"/>
          </p:cNvSpPr>
          <p:nvPr>
            <p:ph type="dt" sz="half" idx="10"/>
          </p:nvPr>
        </p:nvSpPr>
        <p:spPr/>
        <p:txBody>
          <a:bodyPr/>
          <a:lstStyle/>
          <a:p>
            <a:fld id="{FC85270C-DAE8-7349-958E-EFA8D174F341}" type="datetime1">
              <a:rPr lang="en-AU" smtClean="0"/>
              <a:t>27/01/2026</a:t>
            </a:fld>
            <a:endParaRPr lang="en-US"/>
          </a:p>
        </p:txBody>
      </p:sp>
      <p:sp>
        <p:nvSpPr>
          <p:cNvPr id="8" name="Footer Placeholder 7"/>
          <p:cNvSpPr>
            <a:spLocks noGrp="1"/>
          </p:cNvSpPr>
          <p:nvPr>
            <p:ph type="ftr" sz="quarter" idx="11"/>
          </p:nvPr>
        </p:nvSpPr>
        <p:spPr/>
        <p:txBody>
          <a:bodyPr/>
          <a:lstStyle/>
          <a:p>
            <a:r>
              <a:rPr lang="en-US"/>
              <a:t>Year Level Learning Activity: Title of Learning Activity © 2014 Government of Western Australia Department of Health &lt;&lt;www.gdhr.wa.gov.au&gt;&gt;   </a:t>
            </a:r>
          </a:p>
        </p:txBody>
      </p:sp>
      <p:sp>
        <p:nvSpPr>
          <p:cNvPr id="9" name="Slide Number Placeholder 8"/>
          <p:cNvSpPr>
            <a:spLocks noGrp="1"/>
          </p:cNvSpPr>
          <p:nvPr>
            <p:ph type="sldNum" sz="quarter" idx="12"/>
          </p:nvPr>
        </p:nvSpPr>
        <p:spPr/>
        <p:txBody>
          <a:bodyPr/>
          <a:lstStyle/>
          <a:p>
            <a:fld id="{DE95900E-ADAA-A044-A54F-E2AAE07CC55C}" type="slidenum">
              <a:rPr lang="en-US" smtClean="0"/>
              <a:t>‹#›</a:t>
            </a:fld>
            <a:endParaRPr lang="en-US"/>
          </a:p>
        </p:txBody>
      </p:sp>
    </p:spTree>
    <p:extLst>
      <p:ext uri="{BB962C8B-B14F-4D97-AF65-F5344CB8AC3E}">
        <p14:creationId xmlns:p14="http://schemas.microsoft.com/office/powerpoint/2010/main" val="40575444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AU"/>
              <a:t>Click to edit Master title style</a:t>
            </a:r>
            <a:endParaRPr lang="en-US"/>
          </a:p>
        </p:txBody>
      </p:sp>
      <p:sp>
        <p:nvSpPr>
          <p:cNvPr id="3" name="Date Placeholder 2"/>
          <p:cNvSpPr>
            <a:spLocks noGrp="1"/>
          </p:cNvSpPr>
          <p:nvPr>
            <p:ph type="dt" sz="half" idx="10"/>
          </p:nvPr>
        </p:nvSpPr>
        <p:spPr/>
        <p:txBody>
          <a:bodyPr/>
          <a:lstStyle/>
          <a:p>
            <a:fld id="{CA60E5E1-52FA-6A4B-856D-64EB9BABDFE6}" type="datetime1">
              <a:rPr lang="en-AU" smtClean="0"/>
              <a:t>27/01/2026</a:t>
            </a:fld>
            <a:endParaRPr lang="en-US"/>
          </a:p>
        </p:txBody>
      </p:sp>
      <p:sp>
        <p:nvSpPr>
          <p:cNvPr id="4" name="Footer Placeholder 3"/>
          <p:cNvSpPr>
            <a:spLocks noGrp="1"/>
          </p:cNvSpPr>
          <p:nvPr>
            <p:ph type="ftr" sz="quarter" idx="11"/>
          </p:nvPr>
        </p:nvSpPr>
        <p:spPr/>
        <p:txBody>
          <a:bodyPr/>
          <a:lstStyle/>
          <a:p>
            <a:r>
              <a:rPr lang="en-US"/>
              <a:t>Year Level Learning Activity: Title of Learning Activity © 2014 Government of Western Australia Department of Health &lt;&lt;www.gdhr.wa.gov.au&gt;&gt;   </a:t>
            </a:r>
          </a:p>
        </p:txBody>
      </p:sp>
      <p:sp>
        <p:nvSpPr>
          <p:cNvPr id="5" name="Slide Number Placeholder 4"/>
          <p:cNvSpPr>
            <a:spLocks noGrp="1"/>
          </p:cNvSpPr>
          <p:nvPr>
            <p:ph type="sldNum" sz="quarter" idx="12"/>
          </p:nvPr>
        </p:nvSpPr>
        <p:spPr/>
        <p:txBody>
          <a:bodyPr/>
          <a:lstStyle/>
          <a:p>
            <a:fld id="{DE95900E-ADAA-A044-A54F-E2AAE07CC55C}" type="slidenum">
              <a:rPr lang="en-US" smtClean="0"/>
              <a:t>‹#›</a:t>
            </a:fld>
            <a:endParaRPr lang="en-US"/>
          </a:p>
        </p:txBody>
      </p:sp>
    </p:spTree>
    <p:extLst>
      <p:ext uri="{BB962C8B-B14F-4D97-AF65-F5344CB8AC3E}">
        <p14:creationId xmlns:p14="http://schemas.microsoft.com/office/powerpoint/2010/main" val="6369277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5F1B6D-A34A-C846-9E2E-B15B4F9763B3}" type="datetime1">
              <a:rPr lang="en-AU" smtClean="0"/>
              <a:t>27/01/2026</a:t>
            </a:fld>
            <a:endParaRPr lang="en-US"/>
          </a:p>
        </p:txBody>
      </p:sp>
      <p:sp>
        <p:nvSpPr>
          <p:cNvPr id="3" name="Footer Placeholder 2"/>
          <p:cNvSpPr>
            <a:spLocks noGrp="1"/>
          </p:cNvSpPr>
          <p:nvPr>
            <p:ph type="ftr" sz="quarter" idx="11"/>
          </p:nvPr>
        </p:nvSpPr>
        <p:spPr/>
        <p:txBody>
          <a:bodyPr/>
          <a:lstStyle/>
          <a:p>
            <a:r>
              <a:rPr lang="en-US"/>
              <a:t>Year Level Learning Activity: Title of Learning Activity © 2014 Government of Western Australia Department of Health &lt;&lt;www.gdhr.wa.gov.au&gt;&gt;   </a:t>
            </a:r>
          </a:p>
        </p:txBody>
      </p:sp>
      <p:sp>
        <p:nvSpPr>
          <p:cNvPr id="4" name="Slide Number Placeholder 3"/>
          <p:cNvSpPr>
            <a:spLocks noGrp="1"/>
          </p:cNvSpPr>
          <p:nvPr>
            <p:ph type="sldNum" sz="quarter" idx="12"/>
          </p:nvPr>
        </p:nvSpPr>
        <p:spPr/>
        <p:txBody>
          <a:bodyPr/>
          <a:lstStyle/>
          <a:p>
            <a:fld id="{DE95900E-ADAA-A044-A54F-E2AAE07CC55C}" type="slidenum">
              <a:rPr lang="en-US" smtClean="0"/>
              <a:t>‹#›</a:t>
            </a:fld>
            <a:endParaRPr lang="en-US"/>
          </a:p>
        </p:txBody>
      </p:sp>
    </p:spTree>
    <p:extLst>
      <p:ext uri="{BB962C8B-B14F-4D97-AF65-F5344CB8AC3E}">
        <p14:creationId xmlns:p14="http://schemas.microsoft.com/office/powerpoint/2010/main" val="10344775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AU"/>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a:t>Click to edit Master text styles</a:t>
            </a:r>
          </a:p>
        </p:txBody>
      </p:sp>
      <p:sp>
        <p:nvSpPr>
          <p:cNvPr id="5" name="Date Placeholder 4"/>
          <p:cNvSpPr>
            <a:spLocks noGrp="1"/>
          </p:cNvSpPr>
          <p:nvPr>
            <p:ph type="dt" sz="half" idx="10"/>
          </p:nvPr>
        </p:nvSpPr>
        <p:spPr/>
        <p:txBody>
          <a:bodyPr/>
          <a:lstStyle/>
          <a:p>
            <a:fld id="{9765F393-F422-244C-834E-FD5FC3ABA4EF}" type="datetime1">
              <a:rPr lang="en-AU" smtClean="0"/>
              <a:t>27/01/2026</a:t>
            </a:fld>
            <a:endParaRPr lang="en-US"/>
          </a:p>
        </p:txBody>
      </p:sp>
      <p:sp>
        <p:nvSpPr>
          <p:cNvPr id="6" name="Footer Placeholder 5"/>
          <p:cNvSpPr>
            <a:spLocks noGrp="1"/>
          </p:cNvSpPr>
          <p:nvPr>
            <p:ph type="ftr" sz="quarter" idx="11"/>
          </p:nvPr>
        </p:nvSpPr>
        <p:spPr/>
        <p:txBody>
          <a:bodyPr/>
          <a:lstStyle/>
          <a:p>
            <a:r>
              <a:rPr lang="en-US"/>
              <a:t>Year Level Learning Activity: Title of Learning Activity © 2014 Government of Western Australia Department of Health &lt;&lt;www.gdhr.wa.gov.au&gt;&gt;   </a:t>
            </a:r>
          </a:p>
        </p:txBody>
      </p:sp>
      <p:sp>
        <p:nvSpPr>
          <p:cNvPr id="7" name="Slide Number Placeholder 6"/>
          <p:cNvSpPr>
            <a:spLocks noGrp="1"/>
          </p:cNvSpPr>
          <p:nvPr>
            <p:ph type="sldNum" sz="quarter" idx="12"/>
          </p:nvPr>
        </p:nvSpPr>
        <p:spPr/>
        <p:txBody>
          <a:bodyPr/>
          <a:lstStyle/>
          <a:p>
            <a:fld id="{DE95900E-ADAA-A044-A54F-E2AAE07CC55C}" type="slidenum">
              <a:rPr lang="en-US" smtClean="0"/>
              <a:t>‹#›</a:t>
            </a:fld>
            <a:endParaRPr lang="en-US"/>
          </a:p>
        </p:txBody>
      </p:sp>
    </p:spTree>
    <p:extLst>
      <p:ext uri="{BB962C8B-B14F-4D97-AF65-F5344CB8AC3E}">
        <p14:creationId xmlns:p14="http://schemas.microsoft.com/office/powerpoint/2010/main" val="12880831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AU"/>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AU"/>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a:t>Click to edit Master text styles</a:t>
            </a:r>
          </a:p>
        </p:txBody>
      </p:sp>
      <p:sp>
        <p:nvSpPr>
          <p:cNvPr id="5" name="Date Placeholder 4"/>
          <p:cNvSpPr>
            <a:spLocks noGrp="1"/>
          </p:cNvSpPr>
          <p:nvPr>
            <p:ph type="dt" sz="half" idx="10"/>
          </p:nvPr>
        </p:nvSpPr>
        <p:spPr/>
        <p:txBody>
          <a:bodyPr/>
          <a:lstStyle/>
          <a:p>
            <a:fld id="{9F500AE6-4ADC-D64D-BEB2-2188AF3161E9}" type="datetime1">
              <a:rPr lang="en-AU" smtClean="0"/>
              <a:t>27/01/2026</a:t>
            </a:fld>
            <a:endParaRPr lang="en-US"/>
          </a:p>
        </p:txBody>
      </p:sp>
      <p:sp>
        <p:nvSpPr>
          <p:cNvPr id="6" name="Footer Placeholder 5"/>
          <p:cNvSpPr>
            <a:spLocks noGrp="1"/>
          </p:cNvSpPr>
          <p:nvPr>
            <p:ph type="ftr" sz="quarter" idx="11"/>
          </p:nvPr>
        </p:nvSpPr>
        <p:spPr/>
        <p:txBody>
          <a:bodyPr/>
          <a:lstStyle/>
          <a:p>
            <a:r>
              <a:rPr lang="en-US"/>
              <a:t>Year Level Learning Activity: Title of Learning Activity © 2014 Government of Western Australia Department of Health &lt;&lt;www.gdhr.wa.gov.au&gt;&gt;   </a:t>
            </a:r>
          </a:p>
        </p:txBody>
      </p:sp>
      <p:sp>
        <p:nvSpPr>
          <p:cNvPr id="7" name="Slide Number Placeholder 6"/>
          <p:cNvSpPr>
            <a:spLocks noGrp="1"/>
          </p:cNvSpPr>
          <p:nvPr>
            <p:ph type="sldNum" sz="quarter" idx="12"/>
          </p:nvPr>
        </p:nvSpPr>
        <p:spPr/>
        <p:txBody>
          <a:bodyPr/>
          <a:lstStyle/>
          <a:p>
            <a:fld id="{DE95900E-ADAA-A044-A54F-E2AAE07CC55C}" type="slidenum">
              <a:rPr lang="en-US" smtClean="0"/>
              <a:t>‹#›</a:t>
            </a:fld>
            <a:endParaRPr lang="en-US"/>
          </a:p>
        </p:txBody>
      </p:sp>
    </p:spTree>
    <p:extLst>
      <p:ext uri="{BB962C8B-B14F-4D97-AF65-F5344CB8AC3E}">
        <p14:creationId xmlns:p14="http://schemas.microsoft.com/office/powerpoint/2010/main" val="31382230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CFF077-2FCC-5246-9BF3-9344A4540EE2}" type="datetime1">
              <a:rPr lang="en-AU" smtClean="0"/>
              <a:t>27/01/2026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Year Level Learning Activity: Title of Learning Activity © 2014 Government of Western Australia Department of Health &lt;&lt;www.gdhr.wa.gov.au&gt;&gt;   </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95900E-ADAA-A044-A54F-E2AAE07CC55C}" type="slidenum">
              <a:rPr lang="en-US" smtClean="0"/>
              <a:t>‹#›</a:t>
            </a:fld>
            <a:endParaRPr lang="en-US"/>
          </a:p>
        </p:txBody>
      </p:sp>
      <p:sp>
        <p:nvSpPr>
          <p:cNvPr id="7" name="Title 1"/>
          <p:cNvSpPr txBox="1">
            <a:spLocks/>
          </p:cNvSpPr>
          <p:nvPr/>
        </p:nvSpPr>
        <p:spPr>
          <a:xfrm>
            <a:off x="324722" y="131233"/>
            <a:ext cx="5502588" cy="945122"/>
          </a:xfrm>
          <a:prstGeom prst="rect">
            <a:avLst/>
          </a:prstGeom>
        </p:spPr>
        <p:txBody>
          <a:bodyP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AU" sz="2400" b="1" dirty="0">
                <a:solidFill>
                  <a:srgbClr val="3190C9"/>
                </a:solidFill>
                <a:latin typeface="Arial" panose="020B0604020202020204" pitchFamily="34" charset="0"/>
                <a:cs typeface="Arial" panose="020B0604020202020204" pitchFamily="34" charset="0"/>
              </a:rPr>
              <a:t>Communication</a:t>
            </a:r>
            <a:br>
              <a:rPr lang="en-AU" sz="2400" dirty="0">
                <a:solidFill>
                  <a:srgbClr val="3190C9"/>
                </a:solidFill>
                <a:latin typeface="Arial" panose="020B0604020202020204" pitchFamily="34" charset="0"/>
                <a:cs typeface="Arial" panose="020B0604020202020204" pitchFamily="34" charset="0"/>
              </a:rPr>
            </a:br>
            <a:r>
              <a:rPr lang="en-AU" sz="1800" dirty="0">
                <a:solidFill>
                  <a:schemeClr val="bg1">
                    <a:lumMod val="50000"/>
                  </a:schemeClr>
                </a:solidFill>
                <a:latin typeface="Arial" panose="020B0604020202020204" pitchFamily="34" charset="0"/>
                <a:cs typeface="Arial" panose="020B0604020202020204" pitchFamily="34" charset="0"/>
              </a:rPr>
              <a:t>Teaching</a:t>
            </a:r>
            <a:r>
              <a:rPr lang="en-AU" sz="1800" baseline="0" dirty="0">
                <a:solidFill>
                  <a:schemeClr val="bg1">
                    <a:lumMod val="50000"/>
                  </a:schemeClr>
                </a:solidFill>
                <a:latin typeface="Arial" panose="020B0604020202020204" pitchFamily="34" charset="0"/>
                <a:cs typeface="Arial" panose="020B0604020202020204" pitchFamily="34" charset="0"/>
              </a:rPr>
              <a:t> Resource</a:t>
            </a:r>
          </a:p>
          <a:p>
            <a:pPr algn="l"/>
            <a:endParaRPr lang="en-AU" sz="2000" dirty="0">
              <a:latin typeface="Arial" panose="020B0604020202020204" pitchFamily="34" charset="0"/>
              <a:cs typeface="Arial" panose="020B0604020202020204" pitchFamily="34" charset="0"/>
            </a:endParaRPr>
          </a:p>
        </p:txBody>
      </p:sp>
      <p:pic>
        <p:nvPicPr>
          <p:cNvPr id="8" name="Content Placeholder 6"/>
          <p:cNvPicPr>
            <a:picLocks/>
          </p:cNvPicPr>
          <p:nvPr/>
        </p:nvPicPr>
        <p:blipFill>
          <a:blip r:embed="rId13">
            <a:extLst>
              <a:ext uri="{28A0092B-C50C-407E-A947-70E740481C1C}">
                <a14:useLocalDpi xmlns:a14="http://schemas.microsoft.com/office/drawing/2010/main"/>
              </a:ext>
            </a:extLst>
          </a:blip>
          <a:stretch>
            <a:fillRect/>
          </a:stretch>
        </p:blipFill>
        <p:spPr>
          <a:xfrm>
            <a:off x="7168828" y="191416"/>
            <a:ext cx="1676486" cy="800141"/>
          </a:xfrm>
          <a:prstGeom prst="rect">
            <a:avLst/>
          </a:prstGeom>
        </p:spPr>
      </p:pic>
      <p:cxnSp>
        <p:nvCxnSpPr>
          <p:cNvPr id="9" name="Straight Connector 8"/>
          <p:cNvCxnSpPr/>
          <p:nvPr/>
        </p:nvCxnSpPr>
        <p:spPr>
          <a:xfrm>
            <a:off x="-25400" y="1145869"/>
            <a:ext cx="9169400" cy="0"/>
          </a:xfrm>
          <a:prstGeom prst="line">
            <a:avLst/>
          </a:prstGeom>
          <a:ln w="15875"/>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906973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AU"/>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771500-E21A-A04E-AA5C-07D135FD0DE7}" type="datetime1">
              <a:rPr lang="en-AU" smtClean="0"/>
              <a:t>27/01/2026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Year Level Learning Activity: Title of Learning Activity © 2014 Government of Western Australia Department of Health &lt;&lt;www.gdhr.wa.gov.au&gt;&gt;   </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39F6DB-6E89-FD46-A896-3C397244B17E}" type="slidenum">
              <a:rPr lang="en-US" smtClean="0"/>
              <a:t>‹#›</a:t>
            </a:fld>
            <a:endParaRPr lang="en-US"/>
          </a:p>
        </p:txBody>
      </p:sp>
    </p:spTree>
    <p:extLst>
      <p:ext uri="{BB962C8B-B14F-4D97-AF65-F5344CB8AC3E}">
        <p14:creationId xmlns:p14="http://schemas.microsoft.com/office/powerpoint/2010/main" val="108241378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jpeg"/><Relationship Id="rId4" Type="http://schemas.openxmlformats.org/officeDocument/2006/relationships/image" Target="../media/image3.png"/><Relationship Id="rId9" Type="http://schemas.openxmlformats.org/officeDocument/2006/relationships/image" Target="../media/image8.jpeg"/></Relationships>
</file>

<file path=ppt/slides/_rels/slide3.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2.png"/><Relationship Id="rId7"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4.png"/><Relationship Id="rId10" Type="http://schemas.openxmlformats.org/officeDocument/2006/relationships/image" Target="../media/image5.png"/><Relationship Id="rId4" Type="http://schemas.openxmlformats.org/officeDocument/2006/relationships/image" Target="../media/image3.png"/><Relationship Id="rId9" Type="http://schemas.openxmlformats.org/officeDocument/2006/relationships/image" Target="../media/image9.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extBox 6"/>
          <p:cNvSpPr txBox="1"/>
          <p:nvPr/>
        </p:nvSpPr>
        <p:spPr>
          <a:xfrm>
            <a:off x="313874" y="1907143"/>
            <a:ext cx="5429200" cy="861774"/>
          </a:xfrm>
          <a:prstGeom prst="rect">
            <a:avLst/>
          </a:prstGeom>
          <a:noFill/>
        </p:spPr>
        <p:txBody>
          <a:bodyPr wrap="square" rtlCol="0">
            <a:spAutoFit/>
          </a:bodyPr>
          <a:lstStyle/>
          <a:p>
            <a:r>
              <a:rPr lang="en-AU" sz="3200" b="1" dirty="0">
                <a:solidFill>
                  <a:srgbClr val="3190C9"/>
                </a:solidFill>
                <a:latin typeface="Arial" panose="020B0604020202020204" pitchFamily="34" charset="0"/>
                <a:cs typeface="Arial" panose="020B0604020202020204" pitchFamily="34" charset="0"/>
              </a:rPr>
              <a:t>Communication</a:t>
            </a:r>
            <a:endParaRPr lang="en-AU" sz="3200" dirty="0">
              <a:solidFill>
                <a:srgbClr val="3190C9"/>
              </a:solidFill>
              <a:latin typeface="Arial" panose="020B0604020202020204" pitchFamily="34" charset="0"/>
              <a:cs typeface="Arial" panose="020B0604020202020204" pitchFamily="34" charset="0"/>
            </a:endParaRPr>
          </a:p>
          <a:p>
            <a:r>
              <a:rPr lang="en-AU" dirty="0">
                <a:solidFill>
                  <a:schemeClr val="bg1">
                    <a:lumMod val="50000"/>
                  </a:schemeClr>
                </a:solidFill>
                <a:effectLst/>
                <a:latin typeface="Arial" panose="020B0604020202020204" pitchFamily="34" charset="0"/>
                <a:cs typeface="Arial" panose="020B0604020202020204" pitchFamily="34" charset="0"/>
              </a:rPr>
              <a:t>Teaching Resource</a:t>
            </a:r>
          </a:p>
        </p:txBody>
      </p:sp>
      <p:pic>
        <p:nvPicPr>
          <p:cNvPr id="9" name="Picture 8"/>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642099" y="207167"/>
            <a:ext cx="2143213" cy="1012542"/>
          </a:xfrm>
          <a:prstGeom prst="rect">
            <a:avLst/>
          </a:prstGeom>
        </p:spPr>
      </p:pic>
      <p:cxnSp>
        <p:nvCxnSpPr>
          <p:cNvPr id="8" name="Straight Connector 7"/>
          <p:cNvCxnSpPr/>
          <p:nvPr/>
        </p:nvCxnSpPr>
        <p:spPr>
          <a:xfrm>
            <a:off x="-25400" y="1449943"/>
            <a:ext cx="9169400" cy="0"/>
          </a:xfrm>
          <a:prstGeom prst="line">
            <a:avLst/>
          </a:prstGeom>
          <a:ln w="15875"/>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25400" y="3147988"/>
            <a:ext cx="9169400" cy="0"/>
          </a:xfrm>
          <a:prstGeom prst="line">
            <a:avLst/>
          </a:prstGeom>
          <a:ln w="15875"/>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2400300" y="5816600"/>
            <a:ext cx="184666" cy="369332"/>
          </a:xfrm>
          <a:prstGeom prst="rect">
            <a:avLst/>
          </a:prstGeom>
          <a:noFill/>
        </p:spPr>
        <p:txBody>
          <a:bodyPr wrap="none" rtlCol="0">
            <a:spAutoFit/>
          </a:bodyPr>
          <a:lstStyle/>
          <a:p>
            <a:endParaRPr lang="en-US" dirty="0"/>
          </a:p>
        </p:txBody>
      </p:sp>
      <p:sp>
        <p:nvSpPr>
          <p:cNvPr id="6" name="Footer Placeholder 5"/>
          <p:cNvSpPr>
            <a:spLocks noGrp="1"/>
          </p:cNvSpPr>
          <p:nvPr>
            <p:ph type="ftr" sz="quarter" idx="11"/>
          </p:nvPr>
        </p:nvSpPr>
        <p:spPr>
          <a:xfrm>
            <a:off x="406400" y="6356350"/>
            <a:ext cx="7124700" cy="365125"/>
          </a:xfrm>
        </p:spPr>
        <p:txBody>
          <a:bodyPr/>
          <a:lstStyle/>
          <a:p>
            <a:pPr algn="l"/>
            <a:r>
              <a:rPr lang="en-US" dirty="0">
                <a:latin typeface="Arial"/>
                <a:cs typeface="Arial"/>
              </a:rPr>
              <a:t>Year 4 Learning Activity: Online </a:t>
            </a:r>
            <a:r>
              <a:rPr lang="en-US" dirty="0" err="1">
                <a:latin typeface="Arial"/>
                <a:cs typeface="Arial"/>
              </a:rPr>
              <a:t>vs</a:t>
            </a:r>
            <a:r>
              <a:rPr lang="en-US" dirty="0">
                <a:latin typeface="Arial"/>
                <a:cs typeface="Arial"/>
              </a:rPr>
              <a:t> face-to-face communication</a:t>
            </a:r>
          </a:p>
          <a:p>
            <a:pPr algn="l"/>
            <a:r>
              <a:rPr lang="en-US" sz="1000" dirty="0">
                <a:latin typeface="Arial"/>
                <a:cs typeface="Arial"/>
              </a:rPr>
              <a:t>© Government of Western Australia Department of Health &lt;&lt;</a:t>
            </a:r>
            <a:r>
              <a:rPr lang="en-US" sz="1000" dirty="0" err="1">
                <a:latin typeface="Arial"/>
                <a:cs typeface="Arial"/>
              </a:rPr>
              <a:t>www.gdhr.wa.gov.au</a:t>
            </a:r>
            <a:r>
              <a:rPr lang="en-US" sz="1000" dirty="0">
                <a:latin typeface="Arial"/>
                <a:cs typeface="Arial"/>
              </a:rPr>
              <a:t>&gt;&gt;   </a:t>
            </a:r>
          </a:p>
        </p:txBody>
      </p:sp>
      <p:sp>
        <p:nvSpPr>
          <p:cNvPr id="12" name="Slide Number Placeholder 11"/>
          <p:cNvSpPr>
            <a:spLocks noGrp="1"/>
          </p:cNvSpPr>
          <p:nvPr>
            <p:ph type="sldNum" sz="quarter" idx="12"/>
          </p:nvPr>
        </p:nvSpPr>
        <p:spPr/>
        <p:txBody>
          <a:bodyPr/>
          <a:lstStyle/>
          <a:p>
            <a:fld id="{DE95900E-ADAA-A044-A54F-E2AAE07CC55C}" type="slidenum">
              <a:rPr lang="en-US" smtClean="0">
                <a:latin typeface="Arial"/>
                <a:cs typeface="Arial"/>
              </a:rPr>
              <a:t>1</a:t>
            </a:fld>
            <a:endParaRPr lang="en-US" dirty="0">
              <a:latin typeface="Arial"/>
              <a:cs typeface="Arial"/>
            </a:endParaRPr>
          </a:p>
        </p:txBody>
      </p:sp>
    </p:spTree>
    <p:extLst>
      <p:ext uri="{BB962C8B-B14F-4D97-AF65-F5344CB8AC3E}">
        <p14:creationId xmlns:p14="http://schemas.microsoft.com/office/powerpoint/2010/main" val="28761857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a:srcRect t="8650" b="8650"/>
          <a:stretch>
            <a:fillRect/>
          </a:stretch>
        </p:blipFill>
        <p:spPr>
          <a:xfrm>
            <a:off x="685635" y="1202267"/>
            <a:ext cx="2370832" cy="1303866"/>
          </a:xfrm>
        </p:spPr>
      </p:pic>
      <p:sp>
        <p:nvSpPr>
          <p:cNvPr id="5" name="Slide Number Placeholder 4"/>
          <p:cNvSpPr>
            <a:spLocks noGrp="1"/>
          </p:cNvSpPr>
          <p:nvPr>
            <p:ph type="sldNum" sz="quarter" idx="12"/>
          </p:nvPr>
        </p:nvSpPr>
        <p:spPr/>
        <p:txBody>
          <a:bodyPr/>
          <a:lstStyle/>
          <a:p>
            <a:fld id="{DE95900E-ADAA-A044-A54F-E2AAE07CC55C}" type="slidenum">
              <a:rPr lang="en-US" smtClean="0"/>
              <a:t>2</a:t>
            </a:fld>
            <a:endParaRPr lang="en-US"/>
          </a:p>
        </p:txBody>
      </p:sp>
      <p:sp>
        <p:nvSpPr>
          <p:cNvPr id="7" name="TextBox 6"/>
          <p:cNvSpPr txBox="1"/>
          <p:nvPr/>
        </p:nvSpPr>
        <p:spPr>
          <a:xfrm>
            <a:off x="5001683" y="5891772"/>
            <a:ext cx="3970867" cy="338554"/>
          </a:xfrm>
          <a:prstGeom prst="rect">
            <a:avLst/>
          </a:prstGeom>
          <a:noFill/>
        </p:spPr>
        <p:txBody>
          <a:bodyPr wrap="square" rtlCol="0">
            <a:spAutoFit/>
          </a:bodyPr>
          <a:lstStyle/>
          <a:p>
            <a:r>
              <a:rPr lang="en-US" sz="800" dirty="0">
                <a:latin typeface="Arial"/>
                <a:cs typeface="Arial"/>
              </a:rPr>
              <a:t>Images courtesy of Rosen </a:t>
            </a:r>
            <a:r>
              <a:rPr lang="en-US" sz="800" dirty="0" err="1">
                <a:latin typeface="Arial"/>
                <a:cs typeface="Arial"/>
              </a:rPr>
              <a:t>Georgiev</a:t>
            </a:r>
            <a:r>
              <a:rPr lang="en-US" sz="800" dirty="0">
                <a:latin typeface="Arial"/>
                <a:cs typeface="Arial"/>
              </a:rPr>
              <a:t>, </a:t>
            </a:r>
            <a:r>
              <a:rPr lang="en-US" sz="800" dirty="0" err="1">
                <a:latin typeface="Arial"/>
                <a:cs typeface="Arial"/>
              </a:rPr>
              <a:t>nenetus</a:t>
            </a:r>
            <a:r>
              <a:rPr lang="en-US" sz="800" dirty="0">
                <a:latin typeface="Arial"/>
                <a:cs typeface="Arial"/>
              </a:rPr>
              <a:t>, </a:t>
            </a:r>
            <a:r>
              <a:rPr lang="en-US" sz="800" dirty="0" err="1">
                <a:latin typeface="Arial"/>
                <a:cs typeface="Arial"/>
              </a:rPr>
              <a:t>Ambro</a:t>
            </a:r>
            <a:r>
              <a:rPr lang="en-US" sz="800" dirty="0">
                <a:latin typeface="Arial"/>
                <a:cs typeface="Arial"/>
              </a:rPr>
              <a:t>, </a:t>
            </a:r>
            <a:r>
              <a:rPr lang="en-US" sz="800" dirty="0" err="1">
                <a:latin typeface="Arial"/>
                <a:cs typeface="Arial"/>
              </a:rPr>
              <a:t>stockimages</a:t>
            </a:r>
            <a:r>
              <a:rPr lang="en-US" sz="800" dirty="0">
                <a:latin typeface="Arial"/>
                <a:cs typeface="Arial"/>
              </a:rPr>
              <a:t> and Stuart Miles at www.FreeDigitalPhotos.net</a:t>
            </a:r>
          </a:p>
        </p:txBody>
      </p:sp>
      <p:pic>
        <p:nvPicPr>
          <p:cNvPr id="8" name="Picture 7"/>
          <p:cNvPicPr>
            <a:picLocks noChangeAspect="1"/>
          </p:cNvPicPr>
          <p:nvPr/>
        </p:nvPicPr>
        <p:blipFill>
          <a:blip r:embed="rId4"/>
          <a:stretch>
            <a:fillRect/>
          </a:stretch>
        </p:blipFill>
        <p:spPr>
          <a:xfrm>
            <a:off x="3105150" y="3445933"/>
            <a:ext cx="1563178" cy="2134031"/>
          </a:xfrm>
          <a:prstGeom prst="rect">
            <a:avLst/>
          </a:prstGeom>
        </p:spPr>
      </p:pic>
      <p:pic>
        <p:nvPicPr>
          <p:cNvPr id="9" name="Picture 8"/>
          <p:cNvPicPr>
            <a:picLocks noChangeAspect="1"/>
          </p:cNvPicPr>
          <p:nvPr/>
        </p:nvPicPr>
        <p:blipFill>
          <a:blip r:embed="rId5"/>
          <a:stretch>
            <a:fillRect/>
          </a:stretch>
        </p:blipFill>
        <p:spPr>
          <a:xfrm>
            <a:off x="3202516" y="1202266"/>
            <a:ext cx="3124200" cy="2077593"/>
          </a:xfrm>
          <a:prstGeom prst="rect">
            <a:avLst/>
          </a:prstGeom>
        </p:spPr>
      </p:pic>
      <p:pic>
        <p:nvPicPr>
          <p:cNvPr id="10" name="Picture 9"/>
          <p:cNvPicPr>
            <a:picLocks noChangeAspect="1"/>
          </p:cNvPicPr>
          <p:nvPr/>
        </p:nvPicPr>
        <p:blipFill>
          <a:blip r:embed="rId6"/>
          <a:stretch>
            <a:fillRect/>
          </a:stretch>
        </p:blipFill>
        <p:spPr>
          <a:xfrm>
            <a:off x="237068" y="2568457"/>
            <a:ext cx="2751495" cy="1879601"/>
          </a:xfrm>
          <a:prstGeom prst="rect">
            <a:avLst/>
          </a:prstGeom>
        </p:spPr>
      </p:pic>
      <p:pic>
        <p:nvPicPr>
          <p:cNvPr id="11" name="Picture 10"/>
          <p:cNvPicPr>
            <a:picLocks noChangeAspect="1"/>
          </p:cNvPicPr>
          <p:nvPr/>
        </p:nvPicPr>
        <p:blipFill>
          <a:blip r:embed="rId7"/>
          <a:stretch>
            <a:fillRect/>
          </a:stretch>
        </p:blipFill>
        <p:spPr>
          <a:xfrm>
            <a:off x="5841155" y="3683799"/>
            <a:ext cx="3131395" cy="2082378"/>
          </a:xfrm>
          <a:prstGeom prst="rect">
            <a:avLst/>
          </a:prstGeom>
        </p:spPr>
      </p:pic>
      <p:pic>
        <p:nvPicPr>
          <p:cNvPr id="12" name="Picture 11"/>
          <p:cNvPicPr>
            <a:picLocks noChangeAspect="1"/>
          </p:cNvPicPr>
          <p:nvPr/>
        </p:nvPicPr>
        <p:blipFill>
          <a:blip r:embed="rId8"/>
          <a:stretch>
            <a:fillRect/>
          </a:stretch>
        </p:blipFill>
        <p:spPr>
          <a:xfrm>
            <a:off x="431799" y="4512948"/>
            <a:ext cx="2396067" cy="1593384"/>
          </a:xfrm>
          <a:prstGeom prst="rect">
            <a:avLst/>
          </a:prstGeom>
        </p:spPr>
      </p:pic>
      <p:pic>
        <p:nvPicPr>
          <p:cNvPr id="1026" name="Picture 2" descr="C:\Users\he79974\Downloads\ID-100103350.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595533" y="1453115"/>
            <a:ext cx="2091266" cy="2230684"/>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he79974\Downloads\ID-10055083.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001683" y="3899887"/>
            <a:ext cx="1336663" cy="1650201"/>
          </a:xfrm>
          <a:prstGeom prst="rect">
            <a:avLst/>
          </a:prstGeom>
          <a:noFill/>
          <a:extLst>
            <a:ext uri="{909E8E84-426E-40DD-AFC4-6F175D3DCCD1}">
              <a14:hiddenFill xmlns:a14="http://schemas.microsoft.com/office/drawing/2010/main">
                <a:solidFill>
                  <a:srgbClr val="FFFFFF"/>
                </a:solidFill>
              </a14:hiddenFill>
            </a:ext>
          </a:extLst>
        </p:spPr>
      </p:pic>
      <p:sp>
        <p:nvSpPr>
          <p:cNvPr id="13" name="Footer Placeholder 6"/>
          <p:cNvSpPr>
            <a:spLocks noGrp="1"/>
          </p:cNvSpPr>
          <p:nvPr/>
        </p:nvSpPr>
        <p:spPr>
          <a:xfrm>
            <a:off x="618066" y="6300787"/>
            <a:ext cx="7023100"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dirty="0">
                <a:latin typeface="Arial"/>
                <a:cs typeface="Arial"/>
              </a:rPr>
              <a:t>Year 4 Learning Activity: Online vs face-to-face communication</a:t>
            </a:r>
          </a:p>
          <a:p>
            <a:pPr algn="l"/>
            <a:r>
              <a:rPr lang="en-US" sz="1000" dirty="0">
                <a:latin typeface="Arial"/>
                <a:cs typeface="Arial"/>
              </a:rPr>
              <a:t>© Government of Western Australia Department of Health &lt;&lt;www.gdhr.wa.gov.au&gt;&gt;   </a:t>
            </a:r>
          </a:p>
        </p:txBody>
      </p:sp>
    </p:spTree>
    <p:extLst>
      <p:ext uri="{BB962C8B-B14F-4D97-AF65-F5344CB8AC3E}">
        <p14:creationId xmlns:p14="http://schemas.microsoft.com/office/powerpoint/2010/main" val="11254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D1B690-1DDE-8F97-AE74-C54D7759B387}"/>
            </a:ext>
          </a:extLst>
        </p:cNvPr>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AAB1A7BA-C813-35F9-ADA6-3A2E00C3E269}"/>
              </a:ext>
            </a:extLst>
          </p:cNvPr>
          <p:cNvPicPr>
            <a:picLocks noGrp="1" noChangeAspect="1"/>
          </p:cNvPicPr>
          <p:nvPr>
            <p:ph idx="1"/>
          </p:nvPr>
        </p:nvPicPr>
        <p:blipFill>
          <a:blip r:embed="rId3"/>
          <a:srcRect t="8650" b="8650"/>
          <a:stretch>
            <a:fillRect/>
          </a:stretch>
        </p:blipFill>
        <p:spPr>
          <a:xfrm>
            <a:off x="72151" y="1265324"/>
            <a:ext cx="2370832" cy="1303866"/>
          </a:xfrm>
        </p:spPr>
      </p:pic>
      <p:sp>
        <p:nvSpPr>
          <p:cNvPr id="5" name="Slide Number Placeholder 4">
            <a:extLst>
              <a:ext uri="{FF2B5EF4-FFF2-40B4-BE49-F238E27FC236}">
                <a16:creationId xmlns:a16="http://schemas.microsoft.com/office/drawing/2014/main" id="{9888F0F2-ACFE-17F8-85AA-10C1A9391534}"/>
              </a:ext>
            </a:extLst>
          </p:cNvPr>
          <p:cNvSpPr>
            <a:spLocks noGrp="1"/>
          </p:cNvSpPr>
          <p:nvPr>
            <p:ph type="sldNum" sz="quarter" idx="12"/>
          </p:nvPr>
        </p:nvSpPr>
        <p:spPr/>
        <p:txBody>
          <a:bodyPr/>
          <a:lstStyle/>
          <a:p>
            <a:fld id="{DE95900E-ADAA-A044-A54F-E2AAE07CC55C}" type="slidenum">
              <a:rPr lang="en-US" smtClean="0"/>
              <a:t>3</a:t>
            </a:fld>
            <a:endParaRPr lang="en-US"/>
          </a:p>
        </p:txBody>
      </p:sp>
      <p:sp>
        <p:nvSpPr>
          <p:cNvPr id="7" name="TextBox 6">
            <a:extLst>
              <a:ext uri="{FF2B5EF4-FFF2-40B4-BE49-F238E27FC236}">
                <a16:creationId xmlns:a16="http://schemas.microsoft.com/office/drawing/2014/main" id="{2932C874-85B8-7CF6-B555-56ACB3936420}"/>
              </a:ext>
            </a:extLst>
          </p:cNvPr>
          <p:cNvSpPr txBox="1"/>
          <p:nvPr/>
        </p:nvSpPr>
        <p:spPr>
          <a:xfrm>
            <a:off x="5001683" y="5891772"/>
            <a:ext cx="3970867" cy="338554"/>
          </a:xfrm>
          <a:prstGeom prst="rect">
            <a:avLst/>
          </a:prstGeom>
          <a:noFill/>
        </p:spPr>
        <p:txBody>
          <a:bodyPr wrap="square" rtlCol="0">
            <a:spAutoFit/>
          </a:bodyPr>
          <a:lstStyle/>
          <a:p>
            <a:r>
              <a:rPr lang="en-US" sz="800" dirty="0">
                <a:latin typeface="Arial"/>
                <a:cs typeface="Arial"/>
              </a:rPr>
              <a:t>Images courtesy of Rosen </a:t>
            </a:r>
            <a:r>
              <a:rPr lang="en-US" sz="800" dirty="0" err="1">
                <a:latin typeface="Arial"/>
                <a:cs typeface="Arial"/>
              </a:rPr>
              <a:t>Georgiev</a:t>
            </a:r>
            <a:r>
              <a:rPr lang="en-US" sz="800" dirty="0">
                <a:latin typeface="Arial"/>
                <a:cs typeface="Arial"/>
              </a:rPr>
              <a:t>, </a:t>
            </a:r>
            <a:r>
              <a:rPr lang="en-US" sz="800" dirty="0" err="1">
                <a:latin typeface="Arial"/>
                <a:cs typeface="Arial"/>
              </a:rPr>
              <a:t>nenetus</a:t>
            </a:r>
            <a:r>
              <a:rPr lang="en-US" sz="800" dirty="0">
                <a:latin typeface="Arial"/>
                <a:cs typeface="Arial"/>
              </a:rPr>
              <a:t>, </a:t>
            </a:r>
            <a:r>
              <a:rPr lang="en-US" sz="800" dirty="0" err="1">
                <a:latin typeface="Arial"/>
                <a:cs typeface="Arial"/>
              </a:rPr>
              <a:t>Ambro</a:t>
            </a:r>
            <a:r>
              <a:rPr lang="en-US" sz="800" dirty="0">
                <a:latin typeface="Arial"/>
                <a:cs typeface="Arial"/>
              </a:rPr>
              <a:t>, </a:t>
            </a:r>
            <a:r>
              <a:rPr lang="en-US" sz="800" dirty="0" err="1">
                <a:latin typeface="Arial"/>
                <a:cs typeface="Arial"/>
              </a:rPr>
              <a:t>stockimages</a:t>
            </a:r>
            <a:r>
              <a:rPr lang="en-US" sz="800" dirty="0">
                <a:latin typeface="Arial"/>
                <a:cs typeface="Arial"/>
              </a:rPr>
              <a:t> and Stuart Miles at www.FreeDigitalPhotos.net</a:t>
            </a:r>
          </a:p>
        </p:txBody>
      </p:sp>
      <p:pic>
        <p:nvPicPr>
          <p:cNvPr id="8" name="Picture 7">
            <a:extLst>
              <a:ext uri="{FF2B5EF4-FFF2-40B4-BE49-F238E27FC236}">
                <a16:creationId xmlns:a16="http://schemas.microsoft.com/office/drawing/2014/main" id="{FFEC48C4-66B7-F6F6-C179-85071D21C0DE}"/>
              </a:ext>
            </a:extLst>
          </p:cNvPr>
          <p:cNvPicPr>
            <a:picLocks noChangeAspect="1"/>
          </p:cNvPicPr>
          <p:nvPr/>
        </p:nvPicPr>
        <p:blipFill>
          <a:blip r:embed="rId4"/>
          <a:stretch>
            <a:fillRect/>
          </a:stretch>
        </p:blipFill>
        <p:spPr>
          <a:xfrm>
            <a:off x="2660781" y="1367765"/>
            <a:ext cx="997547" cy="1361839"/>
          </a:xfrm>
          <a:prstGeom prst="rect">
            <a:avLst/>
          </a:prstGeom>
        </p:spPr>
      </p:pic>
      <p:pic>
        <p:nvPicPr>
          <p:cNvPr id="9" name="Picture 8">
            <a:extLst>
              <a:ext uri="{FF2B5EF4-FFF2-40B4-BE49-F238E27FC236}">
                <a16:creationId xmlns:a16="http://schemas.microsoft.com/office/drawing/2014/main" id="{9515C2C4-3BC9-951F-F5F0-214204425AA5}"/>
              </a:ext>
            </a:extLst>
          </p:cNvPr>
          <p:cNvPicPr>
            <a:picLocks noChangeAspect="1"/>
          </p:cNvPicPr>
          <p:nvPr/>
        </p:nvPicPr>
        <p:blipFill>
          <a:blip r:embed="rId5"/>
          <a:stretch>
            <a:fillRect/>
          </a:stretch>
        </p:blipFill>
        <p:spPr>
          <a:xfrm>
            <a:off x="5299788" y="3432226"/>
            <a:ext cx="3055878" cy="2032159"/>
          </a:xfrm>
          <a:prstGeom prst="rect">
            <a:avLst/>
          </a:prstGeom>
        </p:spPr>
      </p:pic>
      <p:pic>
        <p:nvPicPr>
          <p:cNvPr id="11" name="Picture 10">
            <a:extLst>
              <a:ext uri="{FF2B5EF4-FFF2-40B4-BE49-F238E27FC236}">
                <a16:creationId xmlns:a16="http://schemas.microsoft.com/office/drawing/2014/main" id="{DDEA4347-2B27-BE21-3EB1-0427C211C166}"/>
              </a:ext>
            </a:extLst>
          </p:cNvPr>
          <p:cNvPicPr>
            <a:picLocks noChangeAspect="1"/>
          </p:cNvPicPr>
          <p:nvPr/>
        </p:nvPicPr>
        <p:blipFill>
          <a:blip r:embed="rId6"/>
          <a:stretch>
            <a:fillRect/>
          </a:stretch>
        </p:blipFill>
        <p:spPr>
          <a:xfrm>
            <a:off x="6539681" y="1556351"/>
            <a:ext cx="2432869" cy="1617858"/>
          </a:xfrm>
          <a:prstGeom prst="rect">
            <a:avLst/>
          </a:prstGeom>
        </p:spPr>
      </p:pic>
      <p:pic>
        <p:nvPicPr>
          <p:cNvPr id="12" name="Picture 11">
            <a:extLst>
              <a:ext uri="{FF2B5EF4-FFF2-40B4-BE49-F238E27FC236}">
                <a16:creationId xmlns:a16="http://schemas.microsoft.com/office/drawing/2014/main" id="{02344B5A-F9C4-EFA6-09DA-24F32B5F4868}"/>
              </a:ext>
            </a:extLst>
          </p:cNvPr>
          <p:cNvPicPr>
            <a:picLocks noChangeAspect="1"/>
          </p:cNvPicPr>
          <p:nvPr/>
        </p:nvPicPr>
        <p:blipFill>
          <a:blip r:embed="rId7"/>
          <a:stretch>
            <a:fillRect/>
          </a:stretch>
        </p:blipFill>
        <p:spPr>
          <a:xfrm>
            <a:off x="46916" y="4636942"/>
            <a:ext cx="2396067" cy="1593384"/>
          </a:xfrm>
          <a:prstGeom prst="rect">
            <a:avLst/>
          </a:prstGeom>
        </p:spPr>
      </p:pic>
      <p:pic>
        <p:nvPicPr>
          <p:cNvPr id="1026" name="Picture 2" descr="C:\Users\he79974\Downloads\ID-100103350.jpg">
            <a:extLst>
              <a:ext uri="{FF2B5EF4-FFF2-40B4-BE49-F238E27FC236}">
                <a16:creationId xmlns:a16="http://schemas.microsoft.com/office/drawing/2014/main" id="{5A5425CA-0988-C16F-4E9F-DF71FF639DD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62776" y="2750210"/>
            <a:ext cx="1760413" cy="1877774"/>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he79974\Downloads\ID-10055083.jpg">
            <a:extLst>
              <a:ext uri="{FF2B5EF4-FFF2-40B4-BE49-F238E27FC236}">
                <a16:creationId xmlns:a16="http://schemas.microsoft.com/office/drawing/2014/main" id="{FC5DA1C2-F99C-7A0F-6272-EDD59D62B3CC}"/>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86441" y="2770246"/>
            <a:ext cx="1336663" cy="1650201"/>
          </a:xfrm>
          <a:prstGeom prst="rect">
            <a:avLst/>
          </a:prstGeom>
          <a:noFill/>
          <a:extLst>
            <a:ext uri="{909E8E84-426E-40DD-AFC4-6F175D3DCCD1}">
              <a14:hiddenFill xmlns:a14="http://schemas.microsoft.com/office/drawing/2010/main">
                <a:solidFill>
                  <a:srgbClr val="FFFFFF"/>
                </a:solidFill>
              </a14:hiddenFill>
            </a:ext>
          </a:extLst>
        </p:spPr>
      </p:pic>
      <p:sp>
        <p:nvSpPr>
          <p:cNvPr id="13" name="Footer Placeholder 6">
            <a:extLst>
              <a:ext uri="{FF2B5EF4-FFF2-40B4-BE49-F238E27FC236}">
                <a16:creationId xmlns:a16="http://schemas.microsoft.com/office/drawing/2014/main" id="{1A1BA46E-FFA2-99AC-06C1-C94B7858BA8B}"/>
              </a:ext>
            </a:extLst>
          </p:cNvPr>
          <p:cNvSpPr>
            <a:spLocks noGrp="1"/>
          </p:cNvSpPr>
          <p:nvPr/>
        </p:nvSpPr>
        <p:spPr>
          <a:xfrm>
            <a:off x="618066" y="6300787"/>
            <a:ext cx="7023100"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dirty="0">
                <a:latin typeface="Arial"/>
                <a:cs typeface="Arial"/>
              </a:rPr>
              <a:t>Year 4 Learning Activity: Online vs face-to-face communication</a:t>
            </a:r>
          </a:p>
          <a:p>
            <a:pPr algn="l"/>
            <a:r>
              <a:rPr lang="en-US" sz="1000" dirty="0">
                <a:latin typeface="Arial"/>
                <a:cs typeface="Arial"/>
              </a:rPr>
              <a:t>© Government of Western Australia Department of Health &lt;&lt;www.gdhr.wa.gov.au&gt;&gt;   </a:t>
            </a:r>
          </a:p>
        </p:txBody>
      </p:sp>
      <p:pic>
        <p:nvPicPr>
          <p:cNvPr id="10" name="Picture 9">
            <a:extLst>
              <a:ext uri="{FF2B5EF4-FFF2-40B4-BE49-F238E27FC236}">
                <a16:creationId xmlns:a16="http://schemas.microsoft.com/office/drawing/2014/main" id="{186E08FA-2684-D9C8-7417-DEC762387FB6}"/>
              </a:ext>
            </a:extLst>
          </p:cNvPr>
          <p:cNvPicPr>
            <a:picLocks noChangeAspect="1"/>
          </p:cNvPicPr>
          <p:nvPr/>
        </p:nvPicPr>
        <p:blipFill>
          <a:blip r:embed="rId10"/>
          <a:stretch>
            <a:fillRect/>
          </a:stretch>
        </p:blipFill>
        <p:spPr>
          <a:xfrm>
            <a:off x="4618779" y="1521120"/>
            <a:ext cx="2368337" cy="1617858"/>
          </a:xfrm>
          <a:prstGeom prst="rect">
            <a:avLst/>
          </a:prstGeom>
        </p:spPr>
      </p:pic>
      <p:sp>
        <p:nvSpPr>
          <p:cNvPr id="2" name="TextBox 1">
            <a:extLst>
              <a:ext uri="{FF2B5EF4-FFF2-40B4-BE49-F238E27FC236}">
                <a16:creationId xmlns:a16="http://schemas.microsoft.com/office/drawing/2014/main" id="{4BA3E5AB-EAB3-2746-C4F2-5CF058CD61C4}"/>
              </a:ext>
            </a:extLst>
          </p:cNvPr>
          <p:cNvSpPr txBox="1"/>
          <p:nvPr/>
        </p:nvSpPr>
        <p:spPr>
          <a:xfrm>
            <a:off x="2221773" y="4478549"/>
            <a:ext cx="2370832" cy="369332"/>
          </a:xfrm>
          <a:prstGeom prst="rect">
            <a:avLst/>
          </a:prstGeom>
          <a:noFill/>
        </p:spPr>
        <p:txBody>
          <a:bodyPr wrap="square" rtlCol="0">
            <a:spAutoFit/>
          </a:bodyPr>
          <a:lstStyle/>
          <a:p>
            <a:r>
              <a:rPr lang="en-AU" dirty="0">
                <a:latin typeface="Arial" panose="020B0604020202020204" pitchFamily="34" charset="0"/>
                <a:cs typeface="Arial" panose="020B0604020202020204" pitchFamily="34" charset="0"/>
              </a:rPr>
              <a:t>Group 1</a:t>
            </a:r>
          </a:p>
        </p:txBody>
      </p:sp>
      <p:sp>
        <p:nvSpPr>
          <p:cNvPr id="3" name="TextBox 2">
            <a:extLst>
              <a:ext uri="{FF2B5EF4-FFF2-40B4-BE49-F238E27FC236}">
                <a16:creationId xmlns:a16="http://schemas.microsoft.com/office/drawing/2014/main" id="{1627A4CA-7ACB-0563-DFA4-584301ADDC45}"/>
              </a:ext>
            </a:extLst>
          </p:cNvPr>
          <p:cNvSpPr txBox="1"/>
          <p:nvPr/>
        </p:nvSpPr>
        <p:spPr>
          <a:xfrm>
            <a:off x="6555207" y="1263103"/>
            <a:ext cx="2370832" cy="646331"/>
          </a:xfrm>
          <a:prstGeom prst="rect">
            <a:avLst/>
          </a:prstGeom>
          <a:noFill/>
        </p:spPr>
        <p:txBody>
          <a:bodyPr wrap="square" rtlCol="0">
            <a:spAutoFit/>
          </a:bodyPr>
          <a:lstStyle/>
          <a:p>
            <a:r>
              <a:rPr lang="en-AU" dirty="0">
                <a:latin typeface="Arial" panose="020B0604020202020204" pitchFamily="34" charset="0"/>
                <a:cs typeface="Arial" panose="020B0604020202020204" pitchFamily="34" charset="0"/>
              </a:rPr>
              <a:t>Group 2</a:t>
            </a:r>
          </a:p>
          <a:p>
            <a:endParaRPr lang="en-AU" dirty="0"/>
          </a:p>
        </p:txBody>
      </p:sp>
    </p:spTree>
    <p:extLst>
      <p:ext uri="{BB962C8B-B14F-4D97-AF65-F5344CB8AC3E}">
        <p14:creationId xmlns:p14="http://schemas.microsoft.com/office/powerpoint/2010/main" val="37483643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4302FBD6-6B2D-3150-E331-5D6EE8038D98}"/>
              </a:ext>
            </a:extLst>
          </p:cNvPr>
          <p:cNvGraphicFramePr>
            <a:graphicFrameLocks noGrp="1"/>
          </p:cNvGraphicFramePr>
          <p:nvPr>
            <p:ph idx="1"/>
            <p:extLst>
              <p:ext uri="{D42A27DB-BD31-4B8C-83A1-F6EECF244321}">
                <p14:modId xmlns:p14="http://schemas.microsoft.com/office/powerpoint/2010/main" val="57268685"/>
              </p:ext>
            </p:extLst>
          </p:nvPr>
        </p:nvGraphicFramePr>
        <p:xfrm>
          <a:off x="344032" y="1593410"/>
          <a:ext cx="8410668" cy="3699239"/>
        </p:xfrm>
        <a:graphic>
          <a:graphicData uri="http://schemas.openxmlformats.org/drawingml/2006/table">
            <a:tbl>
              <a:tblPr firstRow="1" bandRow="1">
                <a:tableStyleId>{5FD0F851-EC5A-4D38-B0AD-8093EC10F338}</a:tableStyleId>
              </a:tblPr>
              <a:tblGrid>
                <a:gridCol w="2803556">
                  <a:extLst>
                    <a:ext uri="{9D8B030D-6E8A-4147-A177-3AD203B41FA5}">
                      <a16:colId xmlns:a16="http://schemas.microsoft.com/office/drawing/2014/main" val="260425343"/>
                    </a:ext>
                  </a:extLst>
                </a:gridCol>
                <a:gridCol w="2803556">
                  <a:extLst>
                    <a:ext uri="{9D8B030D-6E8A-4147-A177-3AD203B41FA5}">
                      <a16:colId xmlns:a16="http://schemas.microsoft.com/office/drawing/2014/main" val="3300679610"/>
                    </a:ext>
                  </a:extLst>
                </a:gridCol>
                <a:gridCol w="2803556">
                  <a:extLst>
                    <a:ext uri="{9D8B030D-6E8A-4147-A177-3AD203B41FA5}">
                      <a16:colId xmlns:a16="http://schemas.microsoft.com/office/drawing/2014/main" val="645433875"/>
                    </a:ext>
                  </a:extLst>
                </a:gridCol>
              </a:tblGrid>
              <a:tr h="823865">
                <a:tc>
                  <a:txBody>
                    <a:bodyPr/>
                    <a:lstStyle/>
                    <a:p>
                      <a:endParaRPr lang="en-AU" dirty="0">
                        <a:latin typeface="Arial" panose="020B0604020202020204" pitchFamily="34" charset="0"/>
                        <a:cs typeface="Arial" panose="020B0604020202020204" pitchFamily="34" charset="0"/>
                      </a:endParaRPr>
                    </a:p>
                  </a:txBody>
                  <a:tcPr/>
                </a:tc>
                <a:tc>
                  <a:txBody>
                    <a:bodyPr/>
                    <a:lstStyle/>
                    <a:p>
                      <a:r>
                        <a:rPr lang="en-AU" dirty="0">
                          <a:latin typeface="Arial" panose="020B0604020202020204" pitchFamily="34" charset="0"/>
                          <a:cs typeface="Arial" panose="020B0604020202020204" pitchFamily="34" charset="0"/>
                        </a:rPr>
                        <a:t>Positives</a:t>
                      </a:r>
                    </a:p>
                  </a:txBody>
                  <a:tcPr/>
                </a:tc>
                <a:tc>
                  <a:txBody>
                    <a:bodyPr/>
                    <a:lstStyle/>
                    <a:p>
                      <a:r>
                        <a:rPr lang="en-AU" dirty="0">
                          <a:latin typeface="Arial" panose="020B0604020202020204" pitchFamily="34" charset="0"/>
                          <a:cs typeface="Arial" panose="020B0604020202020204" pitchFamily="34" charset="0"/>
                        </a:rPr>
                        <a:t>Challenges</a:t>
                      </a:r>
                    </a:p>
                  </a:txBody>
                  <a:tcPr/>
                </a:tc>
                <a:extLst>
                  <a:ext uri="{0D108BD9-81ED-4DB2-BD59-A6C34878D82A}">
                    <a16:rowId xmlns:a16="http://schemas.microsoft.com/office/drawing/2014/main" val="1028479383"/>
                  </a:ext>
                </a:extLst>
              </a:tr>
              <a:tr h="801676">
                <a:tc>
                  <a:txBody>
                    <a:bodyPr/>
                    <a:lstStyle/>
                    <a:p>
                      <a:r>
                        <a:rPr lang="en-AU" dirty="0">
                          <a:latin typeface="Arial" panose="020B0604020202020204" pitchFamily="34" charset="0"/>
                          <a:cs typeface="Arial" panose="020B0604020202020204" pitchFamily="34" charset="0"/>
                        </a:rPr>
                        <a:t>Text Only</a:t>
                      </a:r>
                    </a:p>
                  </a:txBody>
                  <a:tcPr/>
                </a:tc>
                <a:tc>
                  <a:txBody>
                    <a:bodyPr/>
                    <a:lstStyle/>
                    <a:p>
                      <a:r>
                        <a:rPr lang="en-AU" sz="1400" i="1" dirty="0">
                          <a:latin typeface="Arial" panose="020B0604020202020204" pitchFamily="34" charset="0"/>
                          <a:cs typeface="Arial" panose="020B0604020202020204" pitchFamily="34" charset="0"/>
                        </a:rPr>
                        <a:t>E.g. quick</a:t>
                      </a:r>
                    </a:p>
                  </a:txBody>
                  <a:tcPr/>
                </a:tc>
                <a:tc>
                  <a:txBody>
                    <a:bodyPr/>
                    <a:lstStyle/>
                    <a:p>
                      <a:r>
                        <a:rPr lang="en-AU" sz="1400" i="1" dirty="0">
                          <a:latin typeface="Arial" panose="020B0604020202020204" pitchFamily="34" charset="0"/>
                          <a:cs typeface="Arial" panose="020B0604020202020204" pitchFamily="34" charset="0"/>
                        </a:rPr>
                        <a:t>E.g. easily recorded</a:t>
                      </a:r>
                    </a:p>
                  </a:txBody>
                  <a:tcPr/>
                </a:tc>
                <a:extLst>
                  <a:ext uri="{0D108BD9-81ED-4DB2-BD59-A6C34878D82A}">
                    <a16:rowId xmlns:a16="http://schemas.microsoft.com/office/drawing/2014/main" val="2085518932"/>
                  </a:ext>
                </a:extLst>
              </a:tr>
              <a:tr h="694404">
                <a:tc>
                  <a:txBody>
                    <a:bodyPr/>
                    <a:lstStyle/>
                    <a:p>
                      <a:r>
                        <a:rPr lang="en-AU" dirty="0">
                          <a:latin typeface="Arial" panose="020B0604020202020204" pitchFamily="34" charset="0"/>
                          <a:cs typeface="Arial" panose="020B0604020202020204" pitchFamily="34" charset="0"/>
                        </a:rPr>
                        <a:t>Photos</a:t>
                      </a:r>
                    </a:p>
                  </a:txBody>
                  <a:tcPr/>
                </a:tc>
                <a:tc>
                  <a:txBody>
                    <a:bodyPr/>
                    <a:lstStyle/>
                    <a:p>
                      <a:endParaRPr lang="en-AU" dirty="0">
                        <a:latin typeface="Arial" panose="020B0604020202020204" pitchFamily="34" charset="0"/>
                        <a:cs typeface="Arial" panose="020B0604020202020204" pitchFamily="34" charset="0"/>
                      </a:endParaRPr>
                    </a:p>
                  </a:txBody>
                  <a:tcPr/>
                </a:tc>
                <a:tc>
                  <a:txBody>
                    <a:bodyPr/>
                    <a:lstStyle/>
                    <a:p>
                      <a:endParaRPr lang="en-AU"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501739241"/>
                  </a:ext>
                </a:extLst>
              </a:tr>
              <a:tr h="684890">
                <a:tc>
                  <a:txBody>
                    <a:bodyPr/>
                    <a:lstStyle/>
                    <a:p>
                      <a:r>
                        <a:rPr lang="en-AU" dirty="0">
                          <a:latin typeface="Arial" panose="020B0604020202020204" pitchFamily="34" charset="0"/>
                          <a:cs typeface="Arial" panose="020B0604020202020204" pitchFamily="34" charset="0"/>
                        </a:rPr>
                        <a:t>Videos</a:t>
                      </a:r>
                    </a:p>
                  </a:txBody>
                  <a:tcPr/>
                </a:tc>
                <a:tc>
                  <a:txBody>
                    <a:bodyPr/>
                    <a:lstStyle/>
                    <a:p>
                      <a:endParaRPr lang="en-AU" dirty="0">
                        <a:latin typeface="Arial" panose="020B0604020202020204" pitchFamily="34" charset="0"/>
                        <a:cs typeface="Arial" panose="020B0604020202020204" pitchFamily="34" charset="0"/>
                      </a:endParaRPr>
                    </a:p>
                  </a:txBody>
                  <a:tcPr/>
                </a:tc>
                <a:tc>
                  <a:txBody>
                    <a:bodyPr/>
                    <a:lstStyle/>
                    <a:p>
                      <a:endParaRPr lang="en-AU"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211412633"/>
                  </a:ext>
                </a:extLst>
              </a:tr>
              <a:tr h="694404">
                <a:tc>
                  <a:txBody>
                    <a:bodyPr/>
                    <a:lstStyle/>
                    <a:p>
                      <a:r>
                        <a:rPr lang="en-AU" dirty="0">
                          <a:latin typeface="Arial" panose="020B0604020202020204" pitchFamily="34" charset="0"/>
                          <a:cs typeface="Arial" panose="020B0604020202020204" pitchFamily="34" charset="0"/>
                        </a:rPr>
                        <a:t>Face to Face (in person)</a:t>
                      </a:r>
                    </a:p>
                  </a:txBody>
                  <a:tcPr/>
                </a:tc>
                <a:tc>
                  <a:txBody>
                    <a:bodyPr/>
                    <a:lstStyle/>
                    <a:p>
                      <a:endParaRPr lang="en-AU" dirty="0">
                        <a:latin typeface="Arial" panose="020B0604020202020204" pitchFamily="34" charset="0"/>
                        <a:cs typeface="Arial" panose="020B0604020202020204" pitchFamily="34" charset="0"/>
                      </a:endParaRPr>
                    </a:p>
                  </a:txBody>
                  <a:tcPr/>
                </a:tc>
                <a:tc>
                  <a:txBody>
                    <a:bodyPr/>
                    <a:lstStyle/>
                    <a:p>
                      <a:endParaRPr lang="en-AU"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354712602"/>
                  </a:ext>
                </a:extLst>
              </a:tr>
            </a:tbl>
          </a:graphicData>
        </a:graphic>
      </p:graphicFrame>
      <p:sp>
        <p:nvSpPr>
          <p:cNvPr id="4" name="Footer Placeholder 3">
            <a:extLst>
              <a:ext uri="{FF2B5EF4-FFF2-40B4-BE49-F238E27FC236}">
                <a16:creationId xmlns:a16="http://schemas.microsoft.com/office/drawing/2014/main" id="{29E83098-1F7B-B08C-7901-A5CAAF6D8C14}"/>
              </a:ext>
            </a:extLst>
          </p:cNvPr>
          <p:cNvSpPr>
            <a:spLocks noGrp="1"/>
          </p:cNvSpPr>
          <p:nvPr>
            <p:ph type="ftr" sz="quarter" idx="11"/>
          </p:nvPr>
        </p:nvSpPr>
        <p:spPr/>
        <p:txBody>
          <a:bodyPr/>
          <a:lstStyle/>
          <a:p>
            <a:r>
              <a:rPr lang="en-US" dirty="0"/>
              <a:t>Year Level Learning Activity: Title of Learning Activity © 2014 Government of Western Australia Department of Health &lt;&lt;www.gdhr.wa.gov.au&gt;&gt;   </a:t>
            </a:r>
          </a:p>
        </p:txBody>
      </p:sp>
      <p:sp>
        <p:nvSpPr>
          <p:cNvPr id="5" name="Slide Number Placeholder 4">
            <a:extLst>
              <a:ext uri="{FF2B5EF4-FFF2-40B4-BE49-F238E27FC236}">
                <a16:creationId xmlns:a16="http://schemas.microsoft.com/office/drawing/2014/main" id="{29231540-6D85-4E18-70D2-0BFD8213B745}"/>
              </a:ext>
            </a:extLst>
          </p:cNvPr>
          <p:cNvSpPr>
            <a:spLocks noGrp="1"/>
          </p:cNvSpPr>
          <p:nvPr>
            <p:ph type="sldNum" sz="quarter" idx="12"/>
          </p:nvPr>
        </p:nvSpPr>
        <p:spPr/>
        <p:txBody>
          <a:bodyPr/>
          <a:lstStyle/>
          <a:p>
            <a:fld id="{DE95900E-ADAA-A044-A54F-E2AAE07CC55C}" type="slidenum">
              <a:rPr lang="en-US" smtClean="0"/>
              <a:t>4</a:t>
            </a:fld>
            <a:endParaRPr lang="en-US"/>
          </a:p>
        </p:txBody>
      </p:sp>
    </p:spTree>
    <p:extLst>
      <p:ext uri="{BB962C8B-B14F-4D97-AF65-F5344CB8AC3E}">
        <p14:creationId xmlns:p14="http://schemas.microsoft.com/office/powerpoint/2010/main" val="33535270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E871631A-B481-9BA6-06CF-D3D93CC75D99}"/>
              </a:ext>
            </a:extLst>
          </p:cNvPr>
          <p:cNvSpPr>
            <a:spLocks noGrp="1"/>
          </p:cNvSpPr>
          <p:nvPr>
            <p:ph type="ftr" sz="quarter" idx="11"/>
          </p:nvPr>
        </p:nvSpPr>
        <p:spPr/>
        <p:txBody>
          <a:bodyPr/>
          <a:lstStyle/>
          <a:p>
            <a:r>
              <a:rPr lang="en-US" dirty="0"/>
              <a:t>Year Level Learning Activity: Title of Learning Activity © 2014 Government of Western Australia Department of Health &lt;&lt;www.gdhr.wa.gov.au&gt;&gt;   </a:t>
            </a:r>
          </a:p>
        </p:txBody>
      </p:sp>
      <p:sp>
        <p:nvSpPr>
          <p:cNvPr id="5" name="Slide Number Placeholder 4">
            <a:extLst>
              <a:ext uri="{FF2B5EF4-FFF2-40B4-BE49-F238E27FC236}">
                <a16:creationId xmlns:a16="http://schemas.microsoft.com/office/drawing/2014/main" id="{71E9D693-C6E4-7694-714A-6B4DCB7016EE}"/>
              </a:ext>
            </a:extLst>
          </p:cNvPr>
          <p:cNvSpPr>
            <a:spLocks noGrp="1"/>
          </p:cNvSpPr>
          <p:nvPr>
            <p:ph type="sldNum" sz="quarter" idx="12"/>
          </p:nvPr>
        </p:nvSpPr>
        <p:spPr/>
        <p:txBody>
          <a:bodyPr/>
          <a:lstStyle/>
          <a:p>
            <a:fld id="{DE95900E-ADAA-A044-A54F-E2AAE07CC55C}" type="slidenum">
              <a:rPr lang="en-US" smtClean="0"/>
              <a:t>5</a:t>
            </a:fld>
            <a:endParaRPr lang="en-US"/>
          </a:p>
        </p:txBody>
      </p:sp>
      <p:sp>
        <p:nvSpPr>
          <p:cNvPr id="8" name="Speech Bubble: Rectangle with Corners Rounded 7">
            <a:extLst>
              <a:ext uri="{FF2B5EF4-FFF2-40B4-BE49-F238E27FC236}">
                <a16:creationId xmlns:a16="http://schemas.microsoft.com/office/drawing/2014/main" id="{97964562-C0C2-683D-FE9A-38E99EF92F0E}"/>
              </a:ext>
            </a:extLst>
          </p:cNvPr>
          <p:cNvSpPr/>
          <p:nvPr/>
        </p:nvSpPr>
        <p:spPr>
          <a:xfrm>
            <a:off x="379828" y="1533378"/>
            <a:ext cx="2278966" cy="745588"/>
          </a:xfrm>
          <a:prstGeom prst="wedgeRoundRectCallout">
            <a:avLst/>
          </a:prstGeom>
          <a:solidFill>
            <a:srgbClr val="00B0F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AU"/>
          </a:p>
        </p:txBody>
      </p:sp>
      <p:sp>
        <p:nvSpPr>
          <p:cNvPr id="9" name="Speech Bubble: Rectangle with Corners Rounded 8">
            <a:extLst>
              <a:ext uri="{FF2B5EF4-FFF2-40B4-BE49-F238E27FC236}">
                <a16:creationId xmlns:a16="http://schemas.microsoft.com/office/drawing/2014/main" id="{9B5B7900-2BB6-8AE4-4C5C-3F71D8A195B4}"/>
              </a:ext>
            </a:extLst>
          </p:cNvPr>
          <p:cNvSpPr/>
          <p:nvPr/>
        </p:nvSpPr>
        <p:spPr>
          <a:xfrm>
            <a:off x="3432517" y="1533378"/>
            <a:ext cx="2278966" cy="745588"/>
          </a:xfrm>
          <a:prstGeom prst="wedgeRoundRectCallout">
            <a:avLst/>
          </a:prstGeom>
          <a:solidFill>
            <a:srgbClr val="00B0F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AU" dirty="0"/>
              <a:t>I</a:t>
            </a:r>
            <a:r>
              <a:rPr lang="en-AU" dirty="0">
                <a:latin typeface="Arial" panose="020B0604020202020204" pitchFamily="34" charset="0"/>
                <a:cs typeface="Arial" panose="020B0604020202020204" pitchFamily="34" charset="0"/>
              </a:rPr>
              <a:t> didn’t mean to hurt your feelings.</a:t>
            </a:r>
          </a:p>
        </p:txBody>
      </p:sp>
      <p:pic>
        <p:nvPicPr>
          <p:cNvPr id="10" name="Picture 9">
            <a:extLst>
              <a:ext uri="{FF2B5EF4-FFF2-40B4-BE49-F238E27FC236}">
                <a16:creationId xmlns:a16="http://schemas.microsoft.com/office/drawing/2014/main" id="{1C98526F-CBD7-3B0C-D165-79E49AF78B5F}"/>
              </a:ext>
            </a:extLst>
          </p:cNvPr>
          <p:cNvPicPr>
            <a:picLocks noChangeAspect="1"/>
          </p:cNvPicPr>
          <p:nvPr/>
        </p:nvPicPr>
        <p:blipFill>
          <a:blip r:embed="rId2"/>
          <a:stretch>
            <a:fillRect/>
          </a:stretch>
        </p:blipFill>
        <p:spPr>
          <a:xfrm>
            <a:off x="6553200" y="1533378"/>
            <a:ext cx="2280102" cy="841321"/>
          </a:xfrm>
          <a:prstGeom prst="rect">
            <a:avLst/>
          </a:prstGeom>
        </p:spPr>
      </p:pic>
      <p:pic>
        <p:nvPicPr>
          <p:cNvPr id="11" name="Picture 10">
            <a:extLst>
              <a:ext uri="{FF2B5EF4-FFF2-40B4-BE49-F238E27FC236}">
                <a16:creationId xmlns:a16="http://schemas.microsoft.com/office/drawing/2014/main" id="{754E6229-8BCC-5114-D249-50C01396D5F6}"/>
              </a:ext>
            </a:extLst>
          </p:cNvPr>
          <p:cNvPicPr>
            <a:picLocks noChangeAspect="1"/>
          </p:cNvPicPr>
          <p:nvPr/>
        </p:nvPicPr>
        <p:blipFill>
          <a:blip r:embed="rId2"/>
          <a:stretch>
            <a:fillRect/>
          </a:stretch>
        </p:blipFill>
        <p:spPr>
          <a:xfrm>
            <a:off x="378692" y="3191219"/>
            <a:ext cx="2280102" cy="841321"/>
          </a:xfrm>
          <a:prstGeom prst="rect">
            <a:avLst/>
          </a:prstGeom>
        </p:spPr>
      </p:pic>
      <p:pic>
        <p:nvPicPr>
          <p:cNvPr id="12" name="Picture 11">
            <a:extLst>
              <a:ext uri="{FF2B5EF4-FFF2-40B4-BE49-F238E27FC236}">
                <a16:creationId xmlns:a16="http://schemas.microsoft.com/office/drawing/2014/main" id="{4E6BA7B3-2EFD-C789-0F98-7CA37E6B34A8}"/>
              </a:ext>
            </a:extLst>
          </p:cNvPr>
          <p:cNvPicPr>
            <a:picLocks noChangeAspect="1"/>
          </p:cNvPicPr>
          <p:nvPr/>
        </p:nvPicPr>
        <p:blipFill>
          <a:blip r:embed="rId2"/>
          <a:stretch>
            <a:fillRect/>
          </a:stretch>
        </p:blipFill>
        <p:spPr>
          <a:xfrm>
            <a:off x="3431949" y="3191219"/>
            <a:ext cx="2280102" cy="841321"/>
          </a:xfrm>
          <a:prstGeom prst="rect">
            <a:avLst/>
          </a:prstGeom>
        </p:spPr>
      </p:pic>
      <p:pic>
        <p:nvPicPr>
          <p:cNvPr id="13" name="Picture 12">
            <a:extLst>
              <a:ext uri="{FF2B5EF4-FFF2-40B4-BE49-F238E27FC236}">
                <a16:creationId xmlns:a16="http://schemas.microsoft.com/office/drawing/2014/main" id="{56542866-8233-D6FF-F9E8-ED498B1F7AF0}"/>
              </a:ext>
            </a:extLst>
          </p:cNvPr>
          <p:cNvPicPr>
            <a:picLocks noChangeAspect="1"/>
          </p:cNvPicPr>
          <p:nvPr/>
        </p:nvPicPr>
        <p:blipFill>
          <a:blip r:embed="rId2"/>
          <a:stretch>
            <a:fillRect/>
          </a:stretch>
        </p:blipFill>
        <p:spPr>
          <a:xfrm>
            <a:off x="6553200" y="3191219"/>
            <a:ext cx="2280102" cy="841321"/>
          </a:xfrm>
          <a:prstGeom prst="rect">
            <a:avLst/>
          </a:prstGeom>
        </p:spPr>
      </p:pic>
      <p:pic>
        <p:nvPicPr>
          <p:cNvPr id="14" name="Picture 13">
            <a:extLst>
              <a:ext uri="{FF2B5EF4-FFF2-40B4-BE49-F238E27FC236}">
                <a16:creationId xmlns:a16="http://schemas.microsoft.com/office/drawing/2014/main" id="{ED8F3148-58C7-D6C8-B7DB-00AB5558BBB6}"/>
              </a:ext>
            </a:extLst>
          </p:cNvPr>
          <p:cNvPicPr>
            <a:picLocks noChangeAspect="1"/>
          </p:cNvPicPr>
          <p:nvPr/>
        </p:nvPicPr>
        <p:blipFill>
          <a:blip r:embed="rId2"/>
          <a:stretch>
            <a:fillRect/>
          </a:stretch>
        </p:blipFill>
        <p:spPr>
          <a:xfrm>
            <a:off x="379828" y="4738665"/>
            <a:ext cx="2280102" cy="841321"/>
          </a:xfrm>
          <a:prstGeom prst="rect">
            <a:avLst/>
          </a:prstGeom>
        </p:spPr>
      </p:pic>
      <p:pic>
        <p:nvPicPr>
          <p:cNvPr id="15" name="Picture 14">
            <a:extLst>
              <a:ext uri="{FF2B5EF4-FFF2-40B4-BE49-F238E27FC236}">
                <a16:creationId xmlns:a16="http://schemas.microsoft.com/office/drawing/2014/main" id="{EDAB8647-17AE-3A12-0CD0-BA43EDA7E581}"/>
              </a:ext>
            </a:extLst>
          </p:cNvPr>
          <p:cNvPicPr>
            <a:picLocks noChangeAspect="1"/>
          </p:cNvPicPr>
          <p:nvPr/>
        </p:nvPicPr>
        <p:blipFill>
          <a:blip r:embed="rId2"/>
          <a:stretch>
            <a:fillRect/>
          </a:stretch>
        </p:blipFill>
        <p:spPr>
          <a:xfrm>
            <a:off x="3465946" y="4738665"/>
            <a:ext cx="2280102" cy="841321"/>
          </a:xfrm>
          <a:prstGeom prst="rect">
            <a:avLst/>
          </a:prstGeom>
        </p:spPr>
      </p:pic>
      <p:pic>
        <p:nvPicPr>
          <p:cNvPr id="16" name="Picture 15">
            <a:extLst>
              <a:ext uri="{FF2B5EF4-FFF2-40B4-BE49-F238E27FC236}">
                <a16:creationId xmlns:a16="http://schemas.microsoft.com/office/drawing/2014/main" id="{BA880107-FCBD-1E49-7089-D2BACD8AF1F3}"/>
              </a:ext>
            </a:extLst>
          </p:cNvPr>
          <p:cNvPicPr>
            <a:picLocks noChangeAspect="1"/>
          </p:cNvPicPr>
          <p:nvPr/>
        </p:nvPicPr>
        <p:blipFill>
          <a:blip r:embed="rId2"/>
          <a:stretch>
            <a:fillRect/>
          </a:stretch>
        </p:blipFill>
        <p:spPr>
          <a:xfrm>
            <a:off x="6553200" y="4738665"/>
            <a:ext cx="2280102" cy="841321"/>
          </a:xfrm>
          <a:prstGeom prst="rect">
            <a:avLst/>
          </a:prstGeom>
        </p:spPr>
      </p:pic>
      <p:sp>
        <p:nvSpPr>
          <p:cNvPr id="17" name="TextBox 16">
            <a:extLst>
              <a:ext uri="{FF2B5EF4-FFF2-40B4-BE49-F238E27FC236}">
                <a16:creationId xmlns:a16="http://schemas.microsoft.com/office/drawing/2014/main" id="{ACB1FFCC-AE7A-CCEB-6D42-07FBDA8B9AC6}"/>
              </a:ext>
            </a:extLst>
          </p:cNvPr>
          <p:cNvSpPr txBox="1"/>
          <p:nvPr/>
        </p:nvSpPr>
        <p:spPr>
          <a:xfrm>
            <a:off x="379828" y="1533378"/>
            <a:ext cx="2278966" cy="646331"/>
          </a:xfrm>
          <a:prstGeom prst="rect">
            <a:avLst/>
          </a:prstGeom>
          <a:noFill/>
        </p:spPr>
        <p:txBody>
          <a:bodyPr wrap="square" rtlCol="0">
            <a:spAutoFit/>
          </a:bodyPr>
          <a:lstStyle/>
          <a:p>
            <a:pPr algn="ctr"/>
            <a:r>
              <a:rPr lang="en-AU" dirty="0">
                <a:solidFill>
                  <a:schemeClr val="bg1"/>
                </a:solidFill>
                <a:latin typeface="Arial" panose="020B0604020202020204" pitchFamily="34" charset="0"/>
                <a:cs typeface="Arial" panose="020B0604020202020204" pitchFamily="34" charset="0"/>
              </a:rPr>
              <a:t>Can you talk to me after school?</a:t>
            </a:r>
          </a:p>
        </p:txBody>
      </p:sp>
      <p:sp>
        <p:nvSpPr>
          <p:cNvPr id="21" name="TextBox 20">
            <a:extLst>
              <a:ext uri="{FF2B5EF4-FFF2-40B4-BE49-F238E27FC236}">
                <a16:creationId xmlns:a16="http://schemas.microsoft.com/office/drawing/2014/main" id="{2CACCB46-83F3-8A49-DC2A-ECA978385D88}"/>
              </a:ext>
            </a:extLst>
          </p:cNvPr>
          <p:cNvSpPr txBox="1"/>
          <p:nvPr/>
        </p:nvSpPr>
        <p:spPr>
          <a:xfrm>
            <a:off x="6682135" y="1584706"/>
            <a:ext cx="2022231" cy="646331"/>
          </a:xfrm>
          <a:prstGeom prst="rect">
            <a:avLst/>
          </a:prstGeom>
          <a:noFill/>
        </p:spPr>
        <p:txBody>
          <a:bodyPr wrap="square">
            <a:spAutoFit/>
          </a:bodyPr>
          <a:lstStyle/>
          <a:p>
            <a:r>
              <a:rPr lang="en-AU" dirty="0">
                <a:solidFill>
                  <a:schemeClr val="bg1"/>
                </a:solidFill>
                <a:latin typeface="Arial" panose="020B0604020202020204" pitchFamily="34" charset="0"/>
                <a:cs typeface="Arial" panose="020B0604020202020204" pitchFamily="34" charset="0"/>
              </a:rPr>
              <a:t>What do you want? </a:t>
            </a:r>
          </a:p>
        </p:txBody>
      </p:sp>
      <p:sp>
        <p:nvSpPr>
          <p:cNvPr id="23" name="TextBox 22">
            <a:extLst>
              <a:ext uri="{FF2B5EF4-FFF2-40B4-BE49-F238E27FC236}">
                <a16:creationId xmlns:a16="http://schemas.microsoft.com/office/drawing/2014/main" id="{CAA9FCE3-EDE5-798E-1A3A-60F68B87E132}"/>
              </a:ext>
            </a:extLst>
          </p:cNvPr>
          <p:cNvSpPr txBox="1"/>
          <p:nvPr/>
        </p:nvSpPr>
        <p:spPr>
          <a:xfrm>
            <a:off x="549830" y="3240761"/>
            <a:ext cx="1937825" cy="369332"/>
          </a:xfrm>
          <a:prstGeom prst="rect">
            <a:avLst/>
          </a:prstGeom>
          <a:noFill/>
        </p:spPr>
        <p:txBody>
          <a:bodyPr wrap="square">
            <a:spAutoFit/>
          </a:bodyPr>
          <a:lstStyle/>
          <a:p>
            <a:r>
              <a:rPr lang="en-AU" dirty="0">
                <a:solidFill>
                  <a:schemeClr val="bg1"/>
                </a:solidFill>
                <a:latin typeface="Arial" panose="020B0604020202020204" pitchFamily="34" charset="0"/>
                <a:cs typeface="Arial" panose="020B0604020202020204" pitchFamily="34" charset="0"/>
              </a:rPr>
              <a:t>Wow, okay then</a:t>
            </a:r>
          </a:p>
        </p:txBody>
      </p:sp>
      <p:sp>
        <p:nvSpPr>
          <p:cNvPr id="25" name="TextBox 24">
            <a:extLst>
              <a:ext uri="{FF2B5EF4-FFF2-40B4-BE49-F238E27FC236}">
                <a16:creationId xmlns:a16="http://schemas.microsoft.com/office/drawing/2014/main" id="{9AD1723C-E668-9F8A-17B9-48926C4B9232}"/>
              </a:ext>
            </a:extLst>
          </p:cNvPr>
          <p:cNvSpPr txBox="1"/>
          <p:nvPr/>
        </p:nvSpPr>
        <p:spPr>
          <a:xfrm>
            <a:off x="3499942" y="3240761"/>
            <a:ext cx="1072057" cy="369332"/>
          </a:xfrm>
          <a:prstGeom prst="rect">
            <a:avLst/>
          </a:prstGeom>
          <a:noFill/>
        </p:spPr>
        <p:txBody>
          <a:bodyPr wrap="square">
            <a:spAutoFit/>
          </a:bodyPr>
          <a:lstStyle/>
          <a:p>
            <a:r>
              <a:rPr lang="en-AU" dirty="0">
                <a:solidFill>
                  <a:schemeClr val="bg1"/>
                </a:solidFill>
                <a:latin typeface="Arial" panose="020B0604020202020204" pitchFamily="34" charset="0"/>
                <a:cs typeface="Arial" panose="020B0604020202020204" pitchFamily="34" charset="0"/>
              </a:rPr>
              <a:t>Oops!!!</a:t>
            </a:r>
          </a:p>
        </p:txBody>
      </p:sp>
      <p:sp>
        <p:nvSpPr>
          <p:cNvPr id="27" name="TextBox 26">
            <a:extLst>
              <a:ext uri="{FF2B5EF4-FFF2-40B4-BE49-F238E27FC236}">
                <a16:creationId xmlns:a16="http://schemas.microsoft.com/office/drawing/2014/main" id="{90B37DC8-7C21-0C8C-29A9-DCC8E3FBF200}"/>
              </a:ext>
            </a:extLst>
          </p:cNvPr>
          <p:cNvSpPr txBox="1"/>
          <p:nvPr/>
        </p:nvSpPr>
        <p:spPr>
          <a:xfrm>
            <a:off x="6580767" y="3240761"/>
            <a:ext cx="4649372" cy="369332"/>
          </a:xfrm>
          <a:prstGeom prst="rect">
            <a:avLst/>
          </a:prstGeom>
          <a:noFill/>
        </p:spPr>
        <p:txBody>
          <a:bodyPr wrap="square">
            <a:spAutoFit/>
          </a:bodyPr>
          <a:lstStyle/>
          <a:p>
            <a:r>
              <a:rPr lang="en-AU" dirty="0">
                <a:solidFill>
                  <a:schemeClr val="bg1"/>
                </a:solidFill>
                <a:latin typeface="Arial" panose="020B0604020202020204" pitchFamily="34" charset="0"/>
                <a:cs typeface="Arial" panose="020B0604020202020204" pitchFamily="34" charset="0"/>
              </a:rPr>
              <a:t>Okay… sure</a:t>
            </a:r>
          </a:p>
        </p:txBody>
      </p:sp>
      <p:sp>
        <p:nvSpPr>
          <p:cNvPr id="29" name="TextBox 28">
            <a:extLst>
              <a:ext uri="{FF2B5EF4-FFF2-40B4-BE49-F238E27FC236}">
                <a16:creationId xmlns:a16="http://schemas.microsoft.com/office/drawing/2014/main" id="{0AC855B1-81C3-0EBB-E4EF-6D294CABDEA7}"/>
              </a:ext>
            </a:extLst>
          </p:cNvPr>
          <p:cNvSpPr txBox="1"/>
          <p:nvPr/>
        </p:nvSpPr>
        <p:spPr>
          <a:xfrm>
            <a:off x="549830" y="4789993"/>
            <a:ext cx="1937825" cy="369332"/>
          </a:xfrm>
          <a:prstGeom prst="rect">
            <a:avLst/>
          </a:prstGeom>
          <a:noFill/>
        </p:spPr>
        <p:txBody>
          <a:bodyPr wrap="square">
            <a:spAutoFit/>
          </a:bodyPr>
          <a:lstStyle/>
          <a:p>
            <a:r>
              <a:rPr lang="en-AU" dirty="0">
                <a:solidFill>
                  <a:schemeClr val="bg1"/>
                </a:solidFill>
                <a:latin typeface="Arial" panose="020B0604020202020204" pitchFamily="34" charset="0"/>
                <a:cs typeface="Arial" panose="020B0604020202020204" pitchFamily="34" charset="0"/>
              </a:rPr>
              <a:t>Wait, WHAT!?</a:t>
            </a:r>
          </a:p>
        </p:txBody>
      </p:sp>
      <p:sp>
        <p:nvSpPr>
          <p:cNvPr id="31" name="TextBox 30">
            <a:extLst>
              <a:ext uri="{FF2B5EF4-FFF2-40B4-BE49-F238E27FC236}">
                <a16:creationId xmlns:a16="http://schemas.microsoft.com/office/drawing/2014/main" id="{619A8603-E663-FD44-6947-3AB1EE29B688}"/>
              </a:ext>
            </a:extLst>
          </p:cNvPr>
          <p:cNvSpPr txBox="1"/>
          <p:nvPr/>
        </p:nvSpPr>
        <p:spPr>
          <a:xfrm>
            <a:off x="3509889" y="4789993"/>
            <a:ext cx="1533378" cy="369332"/>
          </a:xfrm>
          <a:prstGeom prst="rect">
            <a:avLst/>
          </a:prstGeom>
          <a:noFill/>
        </p:spPr>
        <p:txBody>
          <a:bodyPr wrap="square">
            <a:spAutoFit/>
          </a:bodyPr>
          <a:lstStyle/>
          <a:p>
            <a:r>
              <a:rPr lang="en-AU" dirty="0" err="1">
                <a:solidFill>
                  <a:schemeClr val="bg1"/>
                </a:solidFill>
                <a:latin typeface="Arial" panose="020B0604020202020204" pitchFamily="34" charset="0"/>
                <a:cs typeface="Arial" panose="020B0604020202020204" pitchFamily="34" charset="0"/>
              </a:rPr>
              <a:t>Hellooooo</a:t>
            </a:r>
            <a:r>
              <a:rPr lang="en-AU" dirty="0">
                <a:solidFill>
                  <a:schemeClr val="bg1"/>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FF71CE7A-14FA-3755-7C0B-1A3A6352400B}"/>
              </a:ext>
            </a:extLst>
          </p:cNvPr>
          <p:cNvSpPr txBox="1"/>
          <p:nvPr/>
        </p:nvSpPr>
        <p:spPr>
          <a:xfrm>
            <a:off x="6682135" y="4738665"/>
            <a:ext cx="2083173" cy="646331"/>
          </a:xfrm>
          <a:prstGeom prst="rect">
            <a:avLst/>
          </a:prstGeom>
          <a:noFill/>
        </p:spPr>
        <p:txBody>
          <a:bodyPr wrap="square">
            <a:spAutoFit/>
          </a:bodyPr>
          <a:lstStyle/>
          <a:p>
            <a:r>
              <a:rPr lang="en-AU" dirty="0">
                <a:solidFill>
                  <a:schemeClr val="bg1"/>
                </a:solidFill>
                <a:latin typeface="Arial" panose="020B0604020202020204" pitchFamily="34" charset="0"/>
                <a:cs typeface="Arial" panose="020B0604020202020204" pitchFamily="34" charset="0"/>
              </a:rPr>
              <a:t>Why didn’t you reply to me?</a:t>
            </a:r>
          </a:p>
        </p:txBody>
      </p:sp>
    </p:spTree>
    <p:extLst>
      <p:ext uri="{BB962C8B-B14F-4D97-AF65-F5344CB8AC3E}">
        <p14:creationId xmlns:p14="http://schemas.microsoft.com/office/powerpoint/2010/main" val="32617532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EC5E88B-1333-A430-C6CE-0F2A1EED2B13}"/>
              </a:ext>
            </a:extLst>
          </p:cNvPr>
          <p:cNvSpPr>
            <a:spLocks noGrp="1"/>
          </p:cNvSpPr>
          <p:nvPr>
            <p:ph idx="1"/>
          </p:nvPr>
        </p:nvSpPr>
        <p:spPr/>
        <p:txBody>
          <a:bodyPr>
            <a:normAutofit fontScale="92500" lnSpcReduction="20000"/>
          </a:bodyPr>
          <a:lstStyle/>
          <a:p>
            <a:pPr marL="0" indent="0">
              <a:buNone/>
            </a:pPr>
            <a:r>
              <a:rPr lang="en-AU" b="1" dirty="0">
                <a:solidFill>
                  <a:srgbClr val="3190C9"/>
                </a:solidFill>
              </a:rPr>
              <a:t>Scenarios</a:t>
            </a:r>
          </a:p>
          <a:p>
            <a:pPr marL="0" indent="0">
              <a:buNone/>
            </a:pPr>
            <a:r>
              <a:rPr lang="en-AU" sz="1800" dirty="0"/>
              <a:t>One: You receive a text message from a ‘friend’ that mentioned your name and an insult to your new shoes. The friend who sent the message quickly sends follow up messages saying, “OMG wrong person…” and “Lol, I was only joking”, and “Pls don’t be mad”. You suspect that this friend sent this message to you by mistake. </a:t>
            </a:r>
          </a:p>
          <a:p>
            <a:pPr marL="0" indent="0">
              <a:buNone/>
            </a:pPr>
            <a:endParaRPr lang="en-AU" sz="1800" b="1" dirty="0"/>
          </a:p>
          <a:p>
            <a:pPr marL="0" indent="0">
              <a:buNone/>
            </a:pPr>
            <a:r>
              <a:rPr lang="en-AU" sz="1800" dirty="0"/>
              <a:t>Two: Someone who you don’t know very well from an older year in a school nearby keeps messaging you on an online gaming website, even after you’ve said stop. </a:t>
            </a:r>
          </a:p>
          <a:p>
            <a:pPr marL="0" indent="0">
              <a:buNone/>
            </a:pPr>
            <a:endParaRPr lang="en-AU" sz="1800" dirty="0"/>
          </a:p>
          <a:p>
            <a:pPr marL="0" indent="0">
              <a:buNone/>
            </a:pPr>
            <a:r>
              <a:rPr lang="en-AU" sz="1800" dirty="0"/>
              <a:t>Three: You find out that a group of your friends have all planned to go to the movies on the weekend and have made a group chat about it. They keep talking about it in front of you at school. You weren’t added to the group chat and aren’t sure if you’re invited.</a:t>
            </a:r>
          </a:p>
          <a:p>
            <a:pPr marL="0" indent="0">
              <a:buNone/>
            </a:pPr>
            <a:endParaRPr lang="en-AU" sz="1800" dirty="0"/>
          </a:p>
          <a:p>
            <a:pPr marL="0" indent="0">
              <a:buNone/>
            </a:pPr>
            <a:r>
              <a:rPr lang="en-AU" sz="1800"/>
              <a:t>Four: You </a:t>
            </a:r>
            <a:r>
              <a:rPr lang="en-AU" sz="1800" dirty="0"/>
              <a:t>made a joke in class, and a classmate sends you a text message after school saying, “I didn’t find it very funny and am upset you’d joke about that sort of thing.” You realise the joke was silly and feel guilty for making it. You want to apologise as soon as possible. </a:t>
            </a:r>
            <a:endParaRPr lang="en-AU" dirty="0"/>
          </a:p>
        </p:txBody>
      </p:sp>
      <p:sp>
        <p:nvSpPr>
          <p:cNvPr id="4" name="Footer Placeholder 3">
            <a:extLst>
              <a:ext uri="{FF2B5EF4-FFF2-40B4-BE49-F238E27FC236}">
                <a16:creationId xmlns:a16="http://schemas.microsoft.com/office/drawing/2014/main" id="{620A71C1-BB24-F3EF-9656-BD7BB65F4557}"/>
              </a:ext>
            </a:extLst>
          </p:cNvPr>
          <p:cNvSpPr>
            <a:spLocks noGrp="1"/>
          </p:cNvSpPr>
          <p:nvPr>
            <p:ph type="ftr" sz="quarter" idx="11"/>
          </p:nvPr>
        </p:nvSpPr>
        <p:spPr/>
        <p:txBody>
          <a:bodyPr/>
          <a:lstStyle/>
          <a:p>
            <a:r>
              <a:rPr lang="en-US" dirty="0"/>
              <a:t>Year Level Learning Activity: Title of Learning Activity © 2014 Government of Western Australia Department of Health &lt;&lt;www.gdhr.wa.gov.au&gt;&gt;   </a:t>
            </a:r>
          </a:p>
        </p:txBody>
      </p:sp>
      <p:sp>
        <p:nvSpPr>
          <p:cNvPr id="5" name="Slide Number Placeholder 4">
            <a:extLst>
              <a:ext uri="{FF2B5EF4-FFF2-40B4-BE49-F238E27FC236}">
                <a16:creationId xmlns:a16="http://schemas.microsoft.com/office/drawing/2014/main" id="{7DECA20A-5E87-58E4-87E0-AFA2C7AF8262}"/>
              </a:ext>
            </a:extLst>
          </p:cNvPr>
          <p:cNvSpPr>
            <a:spLocks noGrp="1"/>
          </p:cNvSpPr>
          <p:nvPr>
            <p:ph type="sldNum" sz="quarter" idx="12"/>
          </p:nvPr>
        </p:nvSpPr>
        <p:spPr/>
        <p:txBody>
          <a:bodyPr/>
          <a:lstStyle/>
          <a:p>
            <a:fld id="{DE95900E-ADAA-A044-A54F-E2AAE07CC55C}" type="slidenum">
              <a:rPr lang="en-US" smtClean="0"/>
              <a:t>6</a:t>
            </a:fld>
            <a:endParaRPr lang="en-US"/>
          </a:p>
        </p:txBody>
      </p:sp>
    </p:spTree>
    <p:extLst>
      <p:ext uri="{BB962C8B-B14F-4D97-AF65-F5344CB8AC3E}">
        <p14:creationId xmlns:p14="http://schemas.microsoft.com/office/powerpoint/2010/main" val="2341730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6"/>
          <p:cNvSpPr>
            <a:spLocks noGrp="1"/>
          </p:cNvSpPr>
          <p:nvPr>
            <p:ph type="ftr" sz="quarter" idx="11"/>
          </p:nvPr>
        </p:nvSpPr>
        <p:spPr>
          <a:xfrm>
            <a:off x="457200" y="6356350"/>
            <a:ext cx="7023100" cy="365125"/>
          </a:xfrm>
        </p:spPr>
        <p:txBody>
          <a:bodyPr/>
          <a:lstStyle/>
          <a:p>
            <a:pPr algn="l"/>
            <a:r>
              <a:rPr lang="en-US" dirty="0">
                <a:latin typeface="Arial"/>
                <a:cs typeface="Arial"/>
              </a:rPr>
              <a:t>Year 4 Learning Activity: Online </a:t>
            </a:r>
            <a:r>
              <a:rPr lang="en-US" dirty="0" err="1">
                <a:latin typeface="Arial"/>
                <a:cs typeface="Arial"/>
              </a:rPr>
              <a:t>vs</a:t>
            </a:r>
            <a:r>
              <a:rPr lang="en-US" dirty="0">
                <a:latin typeface="Arial"/>
                <a:cs typeface="Arial"/>
              </a:rPr>
              <a:t> face-to-face communication</a:t>
            </a:r>
          </a:p>
          <a:p>
            <a:pPr algn="l"/>
            <a:r>
              <a:rPr lang="en-US" sz="1000" dirty="0">
                <a:latin typeface="Arial"/>
                <a:cs typeface="Arial"/>
              </a:rPr>
              <a:t>© Government of Western Australia Department of Health &lt;&lt;www.gdhr.wa.gov.au&gt;&gt;   </a:t>
            </a:r>
          </a:p>
        </p:txBody>
      </p:sp>
      <p:sp>
        <p:nvSpPr>
          <p:cNvPr id="8" name="Slide Number Placeholder 7"/>
          <p:cNvSpPr>
            <a:spLocks noGrp="1"/>
          </p:cNvSpPr>
          <p:nvPr>
            <p:ph type="sldNum" sz="quarter" idx="12"/>
          </p:nvPr>
        </p:nvSpPr>
        <p:spPr/>
        <p:txBody>
          <a:bodyPr/>
          <a:lstStyle/>
          <a:p>
            <a:fld id="{DE95900E-ADAA-A044-A54F-E2AAE07CC55C}" type="slidenum">
              <a:rPr lang="en-US" smtClean="0">
                <a:latin typeface="Arial"/>
                <a:cs typeface="Arial"/>
              </a:rPr>
              <a:t>7</a:t>
            </a:fld>
            <a:endParaRPr lang="en-US" dirty="0">
              <a:latin typeface="Arial"/>
              <a:cs typeface="Arial"/>
            </a:endParaRPr>
          </a:p>
        </p:txBody>
      </p:sp>
      <p:sp>
        <p:nvSpPr>
          <p:cNvPr id="2" name="Content Placeholder 1"/>
          <p:cNvSpPr>
            <a:spLocks noGrp="1"/>
          </p:cNvSpPr>
          <p:nvPr>
            <p:ph idx="1"/>
          </p:nvPr>
        </p:nvSpPr>
        <p:spPr/>
        <p:txBody>
          <a:bodyPr>
            <a:normAutofit fontScale="77500" lnSpcReduction="20000"/>
          </a:bodyPr>
          <a:lstStyle/>
          <a:p>
            <a:pPr marL="0" indent="0" algn="ctr">
              <a:buNone/>
            </a:pPr>
            <a:r>
              <a:rPr lang="en-AU" sz="4100" b="1" dirty="0">
                <a:solidFill>
                  <a:srgbClr val="3190C9"/>
                </a:solidFill>
                <a:latin typeface="Arial" panose="020B0604020202020204" pitchFamily="34" charset="0"/>
                <a:cs typeface="Arial" panose="020B0604020202020204" pitchFamily="34" charset="0"/>
              </a:rPr>
              <a:t>Reflection</a:t>
            </a:r>
          </a:p>
          <a:p>
            <a:pPr marL="0" indent="0" algn="ctr">
              <a:buNone/>
            </a:pPr>
            <a:endParaRPr lang="en-AU" sz="2300" dirty="0">
              <a:solidFill>
                <a:srgbClr val="3190C9"/>
              </a:solidFill>
              <a:latin typeface="Arial" panose="020B0604020202020204" pitchFamily="34" charset="0"/>
              <a:cs typeface="Arial" panose="020B0604020202020204" pitchFamily="34" charset="0"/>
            </a:endParaRPr>
          </a:p>
          <a:p>
            <a:pPr lvl="0"/>
            <a:r>
              <a:rPr lang="en-US" dirty="0"/>
              <a:t>What was the most important thing you learnt about technology?</a:t>
            </a:r>
            <a:endParaRPr lang="en-AU" dirty="0"/>
          </a:p>
          <a:p>
            <a:pPr lvl="0"/>
            <a:r>
              <a:rPr lang="en-US" dirty="0"/>
              <a:t>How is communicating online similar to communicating face to face?</a:t>
            </a:r>
            <a:endParaRPr lang="en-AU" dirty="0"/>
          </a:p>
          <a:p>
            <a:pPr lvl="0"/>
            <a:r>
              <a:rPr lang="en-US" dirty="0"/>
              <a:t>How is communicating online different to communicating face to face?</a:t>
            </a:r>
            <a:endParaRPr lang="en-AU" dirty="0"/>
          </a:p>
          <a:p>
            <a:pPr lvl="0"/>
            <a:r>
              <a:rPr lang="en-US" dirty="0"/>
              <a:t>What are the issues of communicating online?</a:t>
            </a:r>
            <a:endParaRPr lang="en-AU" dirty="0"/>
          </a:p>
          <a:p>
            <a:r>
              <a:rPr lang="en-US" dirty="0"/>
              <a:t>How can you look after yourself and your friends and family if you are using your mobile phone or the internet?</a:t>
            </a:r>
            <a:endParaRPr lang="en-AU" dirty="0"/>
          </a:p>
          <a:p>
            <a:pPr marL="0" indent="0">
              <a:buNone/>
            </a:pPr>
            <a:endParaRPr lang="en-US" dirty="0"/>
          </a:p>
        </p:txBody>
      </p:sp>
    </p:spTree>
    <p:extLst>
      <p:ext uri="{BB962C8B-B14F-4D97-AF65-F5344CB8AC3E}">
        <p14:creationId xmlns:p14="http://schemas.microsoft.com/office/powerpoint/2010/main" val="211526554"/>
      </p:ext>
    </p:extLst>
  </p:cSld>
  <p:clrMapOvr>
    <a:masterClrMapping/>
  </p:clrMapOvr>
</p:sld>
</file>

<file path=ppt/theme/theme1.xml><?xml version="1.0" encoding="utf-8"?>
<a:theme xmlns:a="http://schemas.openxmlformats.org/drawingml/2006/main" name="Communicati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9A7648F30C87E4D94B7890FE7449878" ma:contentTypeVersion="12" ma:contentTypeDescription="Create a new document." ma:contentTypeScope="" ma:versionID="3240243c5d8a08e9eaefe0d2d85d2efd">
  <xsd:schema xmlns:xsd="http://www.w3.org/2001/XMLSchema" xmlns:xs="http://www.w3.org/2001/XMLSchema" xmlns:p="http://schemas.microsoft.com/office/2006/metadata/properties" xmlns:ns2="790cdeba-7569-4789-803f-567d4e4a9bfa" xmlns:ns3="c51d7437-98ed-464a-8ab9-55c4e781e6f3" targetNamespace="http://schemas.microsoft.com/office/2006/metadata/properties" ma:root="true" ma:fieldsID="563496a632e5c8f846a811a7b676c272" ns2:_="" ns3:_="">
    <xsd:import namespace="790cdeba-7569-4789-803f-567d4e4a9bfa"/>
    <xsd:import namespace="c51d7437-98ed-464a-8ab9-55c4e781e6f3"/>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90cdeba-7569-4789-803f-567d4e4a9bf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c9ad0fa5-9aee-46f1-99a6-b97bf4de3bd4"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51d7437-98ed-464a-8ab9-55c4e781e6f3"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862254c8-2f33-4275-a8c0-29a64bc446bc}" ma:internalName="TaxCatchAll" ma:showField="CatchAllData" ma:web="c51d7437-98ed-464a-8ab9-55c4e781e6f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c51d7437-98ed-464a-8ab9-55c4e781e6f3" xsi:nil="true"/>
    <lcf76f155ced4ddcb4097134ff3c332f xmlns="790cdeba-7569-4789-803f-567d4e4a9bfa">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7A131974-FE74-496B-83F3-EF8890BC91C1}">
  <ds:schemaRefs>
    <ds:schemaRef ds:uri="http://schemas.microsoft.com/sharepoint/v3/contenttype/forms"/>
  </ds:schemaRefs>
</ds:datastoreItem>
</file>

<file path=customXml/itemProps2.xml><?xml version="1.0" encoding="utf-8"?>
<ds:datastoreItem xmlns:ds="http://schemas.openxmlformats.org/officeDocument/2006/customXml" ds:itemID="{81CA2B1A-8790-4596-9B3A-38FF5313E96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90cdeba-7569-4789-803f-567d4e4a9bfa"/>
    <ds:schemaRef ds:uri="c51d7437-98ed-464a-8ab9-55c4e781e6f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EAE691C-7236-40A8-8C82-1CCB2480125F}">
  <ds:schemaRefs>
    <ds:schemaRef ds:uri="http://purl.org/dc/terms/"/>
    <ds:schemaRef ds:uri="790cdeba-7569-4789-803f-567d4e4a9bfa"/>
    <ds:schemaRef ds:uri="http://schemas.microsoft.com/office/infopath/2007/PartnerControls"/>
    <ds:schemaRef ds:uri="http://schemas.openxmlformats.org/package/2006/metadata/core-properties"/>
    <ds:schemaRef ds:uri="http://schemas.microsoft.com/office/2006/documentManagement/types"/>
    <ds:schemaRef ds:uri="c51d7437-98ed-464a-8ab9-55c4e781e6f3"/>
    <ds:schemaRef ds:uri="http://purl.org/dc/dcmitype/"/>
    <ds:schemaRef ds:uri="http://purl.org/dc/elements/1.1/"/>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Communication.potx</Template>
  <TotalTime>0</TotalTime>
  <Words>609</Words>
  <Application>Microsoft Office PowerPoint</Application>
  <PresentationFormat>On-screen Show (4:3)</PresentationFormat>
  <Paragraphs>59</Paragraphs>
  <Slides>7</Slides>
  <Notes>3</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7</vt:i4>
      </vt:variant>
    </vt:vector>
  </HeadingPairs>
  <TitlesOfParts>
    <vt:vector size="11" baseType="lpstr">
      <vt:lpstr>Arial</vt:lpstr>
      <vt:lpstr>Calibri</vt:lpstr>
      <vt:lpstr>Communication</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2016-09-22T05:50:49Z</dcterms:created>
  <dcterms:modified xsi:type="dcterms:W3CDTF">2026-01-27T00:45:40Z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0x010100E9A7648F30C87E4D94B7890FE7449878</vt:lpwstr>
  </property>
</Properties>
</file>