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3"/>
    <a:srgbClr val="3190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F3491FC-8D35-2D42-BF98-98133AF621C2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FE8FB30-C53A-D64A-A5EC-80B403E14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7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43E4116-622C-B841-B247-44FA871D8869}" type="datetimeFigureOut">
              <a:rPr lang="en-AU"/>
              <a:pPr>
                <a:defRPr/>
              </a:pPr>
              <a:t>06/10/2016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8AEDAE-2318-0141-BD5D-4AEE94F7F21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3586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E477C90-46D8-0540-9830-328B309C05D2}" type="slidenum">
              <a:rPr lang="en-AU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A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BED7F-EEC7-674F-8784-50E6300F2D85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D483-616F-AF43-8824-64580D271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0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9EEA6-7D58-BA42-94DB-EBB3DD6021B3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18B13-BA46-F74A-B99B-DBA62FD03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9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4BD24-ACEA-914D-859F-04B5F91BBA99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09ED-9D26-D242-B367-D536DBAEB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33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38FDD-4895-634A-8BBD-2CE82D80BF58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F8B30-0CE4-A64A-A8EE-3BEF5077E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67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24433-9D0D-8B4B-9C39-13B024EFBB03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6E6B1-3125-8644-A560-F39E979DB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32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BBC8C-7B08-3741-A226-7CE7CA9C2052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AC85B-C5BE-DF4C-891C-5F68C325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61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3A66A-F38D-3D4D-B4BC-935847BBDB78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AFC03-8C77-FC40-A793-0FAC20216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ABE6B-F90A-CB45-9015-FF7CFBB77326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58908-795F-444A-BA50-A743E1015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56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5A439-CF66-9840-9510-6E2762CCBE35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CF8F-5154-8240-9984-09469753E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53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A2519-78C2-A343-BA03-1093FD5DDAEF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74396-E680-D746-85D3-8153CDB49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325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06A-FD0E-3449-A7FF-C495EA51E80E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C1738-770A-5248-95B6-F1D09D2AD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9296C-C59E-DD45-83BA-BCB75BE00F25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9549F-6AFD-1744-840C-8FC1373D5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79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67876-94F4-EF40-B6EE-ABB06F57136B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BA3F-6B0D-5944-8D03-E61222653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79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BCA19-07C9-034D-A1D5-CABABFD3CB50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04612-73E0-194F-9539-9010730A8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94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2DA11-FE98-464A-B9A3-B4E846263922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B30BF-0BDA-0D41-A1A9-F64858AFA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0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BA2AD-2213-F347-9B12-BC33941EDDD9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E9208-AFAE-504B-AD87-A52EDA8C2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9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9826-C25A-BD4C-84FB-BB211F49C27A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00682-1326-764E-AD45-98A5C7124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0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1A5E8-30CF-984F-B1BC-CB66C5CAD252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DF6F2-94BA-A449-9822-47BAC63CE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0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637ED-1FF0-2040-AD30-5CB61C2BBF60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8884D-640F-764B-B153-E87AFEC6A3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0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5DAD0-2BBB-DE4D-A7D0-3467A085D427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61B17-462D-6840-A365-B8AF9953E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7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0271D-2286-3C43-A777-75A4D879F7C7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7B81-2C07-F345-8C2C-32F538B69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7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A2E76-1A00-DD4A-828E-211761991475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B6C69-245C-C24F-AC38-5E489657F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4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The majority of students in Years 10-12 (69%) have experienced some form of sexual activity.</a:t>
            </a:r>
          </a:p>
          <a:p>
            <a:pPr lvl="0"/>
            <a:endParaRPr lang="en-US"/>
          </a:p>
          <a:p>
            <a:pPr lvl="0"/>
            <a:r>
              <a:rPr lang="en-US"/>
              <a:t>34% have experienced sexual intercourse</a:t>
            </a:r>
          </a:p>
          <a:p>
            <a:pPr lvl="1"/>
            <a:r>
              <a:rPr lang="en-US"/>
              <a:t>23% of Year 10 students</a:t>
            </a:r>
          </a:p>
          <a:p>
            <a:pPr lvl="1"/>
            <a:r>
              <a:rPr lang="en-US"/>
              <a:t>34% of Year 11 students</a:t>
            </a:r>
          </a:p>
          <a:p>
            <a:pPr lvl="1"/>
            <a:r>
              <a:rPr lang="en-US"/>
              <a:t>50% of Year 12 students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4B4DF7-66E9-724D-AE54-75DAEFD986E3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</a:t>
            </a:r>
            <a:r>
              <a:rPr lang="en-US" err="1"/>
              <a:t>www.gdhr.wa.gov.au</a:t>
            </a:r>
            <a:r>
              <a:rPr lang="en-US"/>
              <a:t>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01B82F9-49CA-C143-938C-952514716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25438" y="63500"/>
            <a:ext cx="5502275" cy="94456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AU" sz="2400" b="1" dirty="0" smtClean="0">
                <a:solidFill>
                  <a:srgbClr val="319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having sex?</a:t>
            </a:r>
            <a:r>
              <a:rPr lang="en-AU" sz="2400" dirty="0" smtClean="0">
                <a:solidFill>
                  <a:srgbClr val="3190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dirty="0" smtClean="0">
                <a:solidFill>
                  <a:srgbClr val="3190C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Teaching Resource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1" name="Content Placeholder 6"/>
          <p:cNvPicPr>
            <a:picLocks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150" y="192088"/>
            <a:ext cx="1676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-25400" y="1146175"/>
            <a:ext cx="9169400" cy="0"/>
          </a:xfrm>
          <a:prstGeom prst="line">
            <a:avLst/>
          </a:prstGeom>
          <a:ln w="158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7200" indent="-4572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475F324-6624-B947-86DD-34795698F128}" type="datetime1">
              <a:rPr lang="en-AU"/>
              <a:pPr>
                <a:defRPr/>
              </a:pPr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Year Level Learning Activity: Title of Learning Activity © 2014 Government of Western Australia Department of Health &lt;&lt;www.gdhr.wa.gov.au&gt;&gt; 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5652566-69C0-4C46-A2DD-8FD888C0B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4325" y="1906588"/>
            <a:ext cx="5429250" cy="862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3200" b="1" dirty="0">
                <a:solidFill>
                  <a:srgbClr val="3190C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Who is having sex?</a:t>
            </a:r>
            <a:endParaRPr lang="en-AU" sz="3200" dirty="0">
              <a:solidFill>
                <a:srgbClr val="3190C9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Teaching Resource</a:t>
            </a:r>
          </a:p>
        </p:txBody>
      </p:sp>
      <p:pic>
        <p:nvPicPr>
          <p:cNvPr id="27650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100" y="206375"/>
            <a:ext cx="21431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-25400" y="1449388"/>
            <a:ext cx="9169400" cy="0"/>
          </a:xfrm>
          <a:prstGeom prst="line">
            <a:avLst/>
          </a:prstGeom>
          <a:ln w="158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-25400" y="3148013"/>
            <a:ext cx="9169400" cy="0"/>
          </a:xfrm>
          <a:prstGeom prst="line">
            <a:avLst/>
          </a:prstGeom>
          <a:ln w="158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3" name="TextBox 2"/>
          <p:cNvSpPr txBox="1">
            <a:spLocks noChangeArrowheads="1"/>
          </p:cNvSpPr>
          <p:nvPr/>
        </p:nvSpPr>
        <p:spPr bwMode="auto">
          <a:xfrm>
            <a:off x="2400300" y="581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6400" y="6356350"/>
            <a:ext cx="7124700" cy="365125"/>
          </a:xfrm>
        </p:spPr>
        <p:txBody>
          <a:bodyPr/>
          <a:lstStyle/>
          <a:p>
            <a:pPr algn="l">
              <a:defRPr/>
            </a:pPr>
            <a:r>
              <a:rPr lang="en-US" dirty="0">
                <a:latin typeface="Arial"/>
                <a:cs typeface="Arial"/>
              </a:rPr>
              <a:t>Year 9 Learning Activity: Ready vs not ready </a:t>
            </a:r>
          </a:p>
          <a:p>
            <a:pPr algn="l">
              <a:defRPr/>
            </a:pPr>
            <a:r>
              <a:rPr lang="en-US" sz="1000" dirty="0">
                <a:latin typeface="Arial"/>
                <a:cs typeface="Arial"/>
              </a:rPr>
              <a:t>© </a:t>
            </a:r>
            <a:r>
              <a:rPr lang="en-US" sz="1000" dirty="0" smtClean="0">
                <a:latin typeface="Arial"/>
                <a:cs typeface="Arial"/>
              </a:rPr>
              <a:t>Government </a:t>
            </a:r>
            <a:r>
              <a:rPr lang="en-US" sz="1000" dirty="0">
                <a:latin typeface="Arial"/>
                <a:cs typeface="Arial"/>
              </a:rPr>
              <a:t>of Western Australia Department of Health &lt;&lt;www.gdhr.wa.gov.au&gt;&gt;   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EF6326-C907-FC4B-9F3E-096A60A025DF}" type="slidenum">
              <a:rPr lang="en-US">
                <a:latin typeface="Arial"/>
                <a:cs typeface="Arial"/>
              </a:rPr>
              <a:pPr>
                <a:defRPr/>
              </a:pPr>
              <a:t>1</a:t>
            </a:fld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+mn-ea"/>
                <a:cs typeface="+mn-cs"/>
              </a:rPr>
              <a:t>The majority of students in Years 10-12 (69%) have experienced some form of sexual </a:t>
            </a:r>
            <a:r>
              <a:rPr lang="en-US" sz="2800" dirty="0" smtClean="0">
                <a:ea typeface="+mn-ea"/>
                <a:cs typeface="+mn-cs"/>
              </a:rPr>
              <a:t>activity.</a:t>
            </a: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8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>
                <a:ea typeface="+mn-ea"/>
                <a:cs typeface="+mn-cs"/>
              </a:rPr>
              <a:t>On average, 36% </a:t>
            </a:r>
            <a:r>
              <a:rPr lang="en-US" sz="2800" dirty="0">
                <a:ea typeface="+mn-ea"/>
                <a:cs typeface="+mn-cs"/>
              </a:rPr>
              <a:t>have experienced sexual </a:t>
            </a:r>
            <a:r>
              <a:rPr lang="en-US" sz="2800" dirty="0" smtClean="0">
                <a:ea typeface="+mn-ea"/>
                <a:cs typeface="+mn-cs"/>
              </a:rPr>
              <a:t>intercourse.</a:t>
            </a:r>
            <a:endParaRPr lang="en-US" sz="2800" dirty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z="2400" dirty="0">
                <a:ea typeface="+mn-ea"/>
              </a:rPr>
              <a:t>23% of Year 10 students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z="2400" dirty="0">
                <a:ea typeface="+mn-ea"/>
              </a:rPr>
              <a:t>34% of Year 11 students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z="2400" dirty="0">
                <a:ea typeface="+mn-ea"/>
              </a:rPr>
              <a:t>50% of Year 12 students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28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>
                <a:ea typeface="+mn-ea"/>
                <a:cs typeface="+mn-cs"/>
              </a:rPr>
              <a:t>Around 40% of students have experienced oral sex.</a:t>
            </a:r>
            <a:endParaRPr lang="en-US" sz="2800" dirty="0"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6972300" cy="365125"/>
          </a:xfrm>
        </p:spPr>
        <p:txBody>
          <a:bodyPr/>
          <a:lstStyle/>
          <a:p>
            <a:pPr algn="l">
              <a:defRPr/>
            </a:pPr>
            <a:r>
              <a:rPr lang="en-US" dirty="0">
                <a:latin typeface="Arial"/>
                <a:cs typeface="Arial"/>
              </a:rPr>
              <a:t>Year 9 Learning Activity: Ready vs not ready</a:t>
            </a:r>
          </a:p>
          <a:p>
            <a:pPr algn="l">
              <a:defRPr/>
            </a:pPr>
            <a:r>
              <a:rPr lang="en-US" sz="1000" dirty="0">
                <a:latin typeface="Arial"/>
                <a:cs typeface="Arial"/>
              </a:rPr>
              <a:t>© </a:t>
            </a:r>
            <a:r>
              <a:rPr lang="en-US" sz="1000" dirty="0" smtClean="0">
                <a:latin typeface="Arial"/>
                <a:cs typeface="Arial"/>
              </a:rPr>
              <a:t>Government </a:t>
            </a:r>
            <a:r>
              <a:rPr lang="en-US" sz="1000" dirty="0">
                <a:latin typeface="Arial"/>
                <a:cs typeface="Arial"/>
              </a:rPr>
              <a:t>of Western Australia Department of Health &lt;&lt;www.gdhr.wa.gov.au&gt;&gt;   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297C7-D1A4-D941-B2CF-C31D4B4F000A}" type="slidenum">
              <a:rPr lang="en-US">
                <a:latin typeface="Arial"/>
                <a:cs typeface="Arial"/>
              </a:rPr>
              <a:pPr>
                <a:defRPr/>
              </a:pPr>
              <a:t>2</a:t>
            </a:fld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+mn-ea"/>
                <a:cs typeface="+mn-cs"/>
              </a:rPr>
              <a:t>23% of sexually active students had sex with three or more people in the past </a:t>
            </a:r>
            <a:r>
              <a:rPr lang="en-US" sz="2800" dirty="0" smtClean="0">
                <a:ea typeface="+mn-ea"/>
                <a:cs typeface="+mn-cs"/>
              </a:rPr>
              <a:t>year.</a:t>
            </a:r>
            <a:endParaRPr lang="en-US" sz="2800" dirty="0">
              <a:ea typeface="+mn-ea"/>
              <a:cs typeface="+mn-cs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800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+mn-ea"/>
                <a:cs typeface="+mn-cs"/>
              </a:rPr>
              <a:t>Approximately one quarter of sexually active students reported an experience of unwanted </a:t>
            </a:r>
            <a:r>
              <a:rPr lang="en-US" sz="2800" dirty="0" smtClean="0">
                <a:ea typeface="+mn-ea"/>
                <a:cs typeface="+mn-cs"/>
              </a:rPr>
              <a:t>sex.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800" dirty="0">
              <a:ea typeface="+mn-ea"/>
              <a:cs typeface="+mn-cs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400" dirty="0"/>
              <a:t>Reference: 5</a:t>
            </a:r>
            <a:r>
              <a:rPr lang="en-US" sz="1400" baseline="30000" dirty="0"/>
              <a:t>th</a:t>
            </a:r>
            <a:r>
              <a:rPr lang="en-US" sz="1400" dirty="0"/>
              <a:t> National Survey of Secondary Students and Sexual Activity, 2014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800" dirty="0">
              <a:ea typeface="+mn-ea"/>
              <a:cs typeface="+mn-cs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023100" cy="365125"/>
          </a:xfrm>
        </p:spPr>
        <p:txBody>
          <a:bodyPr/>
          <a:lstStyle/>
          <a:p>
            <a:pPr algn="l">
              <a:defRPr/>
            </a:pPr>
            <a:r>
              <a:rPr lang="en-US" dirty="0">
                <a:latin typeface="Arial"/>
                <a:cs typeface="Arial"/>
              </a:rPr>
              <a:t>Year 9 Learning Activity: Ready vs not ready</a:t>
            </a:r>
          </a:p>
          <a:p>
            <a:pPr algn="l">
              <a:defRPr/>
            </a:pPr>
            <a:r>
              <a:rPr lang="en-US" sz="1000" dirty="0">
                <a:latin typeface="Arial"/>
                <a:cs typeface="Arial"/>
              </a:rPr>
              <a:t>© </a:t>
            </a:r>
            <a:r>
              <a:rPr lang="en-US" sz="1000" dirty="0" smtClean="0">
                <a:latin typeface="Arial"/>
                <a:cs typeface="Arial"/>
              </a:rPr>
              <a:t>Government </a:t>
            </a:r>
            <a:r>
              <a:rPr lang="en-US" sz="1000" dirty="0">
                <a:latin typeface="Arial"/>
                <a:cs typeface="Arial"/>
              </a:rPr>
              <a:t>of Western Australia Department of Health &lt;&lt;www.gdhr.wa.gov.au&gt;&gt;   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BB0A6-39BA-AF44-847A-4B758B8D986E}" type="slidenum">
              <a:rPr lang="en-US">
                <a:latin typeface="Arial"/>
                <a:cs typeface="Arial"/>
              </a:rPr>
              <a:pPr>
                <a:defRPr/>
              </a:pPr>
              <a:t>3</a:t>
            </a:fld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DHR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172</Words>
  <Application>Microsoft Office PowerPoint</Application>
  <PresentationFormat>On-screen Show (4:3)</PresentationFormat>
  <Paragraphs>25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GDHR_TEMPLATE</vt:lpstr>
      <vt:lpstr>Custom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2016-10-06T02:23:15Z</dcterms:created>
  <dcterms:modified xsi:type="dcterms:W3CDTF">2016-10-06T02:23:25Z</dcterms:modified>
</cp:coreProperties>
</file>