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</p:sldMasterIdLst>
  <p:notesMasterIdLst>
    <p:notesMasterId r:id="rId6"/>
  </p:notesMasterIdLst>
  <p:handoutMasterIdLst>
    <p:handoutMasterId r:id="rId7"/>
  </p:handoutMasterIdLst>
  <p:sldIdLst>
    <p:sldId id="256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3"/>
    <a:srgbClr val="319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47" autoAdjust="0"/>
  </p:normalViewPr>
  <p:slideViewPr>
    <p:cSldViewPr snapToGrid="0" snapToObjects="1">
      <p:cViewPr>
        <p:scale>
          <a:sx n="150" d="100"/>
          <a:sy n="150" d="100"/>
        </p:scale>
        <p:origin x="-55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33CD-CF9A-7945-8A9A-F4178DD3F1D7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A7E81-785E-9F4A-9BD2-326A9AFE7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C9A4-4F28-40BF-BF81-EDDAAABA10E0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B0DA3-96A1-4D78-9407-B95339F1C5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5445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B0DA3-96A1-4D78-9407-B95339F1C57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39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B0DA3-96A1-4D78-9407-B95339F1C57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13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09DF-C211-664A-AA64-6A477C926E8E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1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F64C-C42F-C247-B30B-2577618CDEA1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191E-D002-E945-B0DF-855734323C06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AC0A-6008-E848-B0BA-CA7100DA8249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5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6EA7-A604-824A-9E33-D40FDC0C63D9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7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6659-F9CC-EE4C-903E-823296BFEF79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3E1F-B1E1-884A-8778-0D28AD76E725}" type="datetime1">
              <a:rPr lang="en-AU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A0A-CE54-A346-8832-47882CCB21D8}" type="datetime1">
              <a:rPr lang="en-AU" smtClean="0"/>
              <a:t>22/09/2016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7D8D-C7B5-AA4D-BBA6-42A94022D9A6}" type="datetime1">
              <a:rPr lang="en-AU" smtClean="0"/>
              <a:t>22/09/2016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8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A82AA-A64B-BA49-83FF-A08F63ECE4AE}" type="datetime1">
              <a:rPr lang="en-AU" smtClean="0"/>
              <a:t>22/09/2016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3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918E-2CAB-D947-8C90-73F1B5182D7E}" type="datetime1">
              <a:rPr lang="en-AU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8407-CB90-494C-BB74-2D9083BFE69A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5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9625-0DC5-4043-82F9-DEA4A3EFE92B}" type="datetime1">
              <a:rPr lang="en-AU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EC92-5BAC-C84F-8789-BF9E0890F02B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7C8-E83D-E84F-AC72-D2FE21DE4C3D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BD9F-6C02-CD4B-9EDE-B5BF5B747A2F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EDFF-F406-0540-A313-B527A1E8CF8B}" type="datetime1">
              <a:rPr lang="en-AU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5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5270C-DAE8-7349-958E-EFA8D174F341}" type="datetime1">
              <a:rPr lang="en-AU" smtClean="0"/>
              <a:t>22/09/2016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E5E1-52FA-6A4B-856D-64EB9BABDFE6}" type="datetime1">
              <a:rPr lang="en-AU" smtClean="0"/>
              <a:t>22/09/2016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F1B6D-A34A-C846-9E2E-B15B4F9763B3}" type="datetime1">
              <a:rPr lang="en-AU" smtClean="0"/>
              <a:t>22/09/2016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F393-F422-244C-834E-FD5FC3ABA4EF}" type="datetime1">
              <a:rPr lang="en-AU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0AE6-4ADC-D64D-BEB2-2188AF3161E9}" type="datetime1">
              <a:rPr lang="en-AU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F077-2FCC-5246-9BF3-9344A4540EE2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5900E-ADAA-A044-A54F-E2AAE07CC5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4722" y="131233"/>
            <a:ext cx="5502588" cy="945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400" b="1" dirty="0" smtClean="0">
                <a:solidFill>
                  <a:srgbClr val="3190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AU" sz="2400" dirty="0" smtClean="0">
                <a:solidFill>
                  <a:srgbClr val="3190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400" dirty="0" smtClean="0">
                <a:solidFill>
                  <a:srgbClr val="3190C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AU" sz="18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</a:t>
            </a:r>
          </a:p>
          <a:p>
            <a:pPr algn="l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6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828" y="191416"/>
            <a:ext cx="1676486" cy="80014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25400" y="1145869"/>
            <a:ext cx="9169400" cy="0"/>
          </a:xfrm>
          <a:prstGeom prst="line">
            <a:avLst/>
          </a:prstGeom>
          <a:ln w="158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9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1500-E21A-A04E-AA5C-07D135FD0DE7}" type="datetime1">
              <a:rPr lang="en-AU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Year Level Learning Activity: Title of Learning Activity © 2014 Government of Western Australia Department of Health &lt;&lt;www.gdhr.wa.gov.au&gt;&gt;  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9F6DB-6E89-FD46-A896-3C397244B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874" y="1907143"/>
            <a:ext cx="54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3190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AU" sz="3200" dirty="0">
              <a:solidFill>
                <a:srgbClr val="3190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 Resource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099" y="207167"/>
            <a:ext cx="2143213" cy="10125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25400" y="1449943"/>
            <a:ext cx="9169400" cy="0"/>
          </a:xfrm>
          <a:prstGeom prst="line">
            <a:avLst/>
          </a:prstGeom>
          <a:ln w="158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25400" y="3147988"/>
            <a:ext cx="9169400" cy="0"/>
          </a:xfrm>
          <a:prstGeom prst="line">
            <a:avLst/>
          </a:prstGeom>
          <a:ln w="158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00300" y="581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356350"/>
            <a:ext cx="7124700" cy="365125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Year 4 Learning Activity: Online </a:t>
            </a:r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face-to-face communication</a:t>
            </a:r>
          </a:p>
          <a:p>
            <a:pPr algn="l"/>
            <a:r>
              <a:rPr lang="en-US" sz="1000" dirty="0" smtClean="0">
                <a:latin typeface="Arial"/>
                <a:cs typeface="Arial"/>
              </a:rPr>
              <a:t>© Government of Western Australia Department of Health &lt;&lt;</a:t>
            </a:r>
            <a:r>
              <a:rPr lang="en-US" sz="1000" dirty="0" err="1" smtClean="0">
                <a:latin typeface="Arial"/>
                <a:cs typeface="Arial"/>
              </a:rPr>
              <a:t>www.gdhr.wa.gov.au</a:t>
            </a:r>
            <a:r>
              <a:rPr lang="en-US" sz="1000" dirty="0" smtClean="0">
                <a:latin typeface="Arial"/>
                <a:cs typeface="Arial"/>
              </a:rPr>
              <a:t>&gt;&gt;   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>
                <a:latin typeface="Arial"/>
                <a:cs typeface="Arial"/>
              </a:rPr>
              <a:t>1</a:t>
            </a:fld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1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8650" b="8650"/>
          <a:stretch>
            <a:fillRect/>
          </a:stretch>
        </p:blipFill>
        <p:spPr>
          <a:xfrm>
            <a:off x="685635" y="1202267"/>
            <a:ext cx="2370832" cy="130386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1683" y="5891772"/>
            <a:ext cx="39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/>
                <a:cs typeface="Arial"/>
              </a:rPr>
              <a:t>Images </a:t>
            </a:r>
            <a:r>
              <a:rPr lang="en-US" sz="800" dirty="0">
                <a:latin typeface="Arial"/>
                <a:cs typeface="Arial"/>
              </a:rPr>
              <a:t>courtesy of </a:t>
            </a:r>
            <a:r>
              <a:rPr lang="en-US" sz="800" dirty="0" smtClean="0">
                <a:latin typeface="Arial"/>
                <a:cs typeface="Arial"/>
              </a:rPr>
              <a:t>Rosen </a:t>
            </a:r>
            <a:r>
              <a:rPr lang="en-US" sz="800" dirty="0" err="1" smtClean="0">
                <a:latin typeface="Arial"/>
                <a:cs typeface="Arial"/>
              </a:rPr>
              <a:t>Georgiev</a:t>
            </a:r>
            <a:r>
              <a:rPr lang="en-US" sz="800" dirty="0" smtClean="0">
                <a:latin typeface="Arial"/>
                <a:cs typeface="Arial"/>
              </a:rPr>
              <a:t>, </a:t>
            </a:r>
            <a:r>
              <a:rPr lang="en-US" sz="800" dirty="0" err="1" smtClean="0">
                <a:latin typeface="Arial"/>
                <a:cs typeface="Arial"/>
              </a:rPr>
              <a:t>nenetus</a:t>
            </a:r>
            <a:r>
              <a:rPr lang="en-US" sz="800" dirty="0" smtClean="0">
                <a:latin typeface="Arial"/>
                <a:cs typeface="Arial"/>
              </a:rPr>
              <a:t>, </a:t>
            </a:r>
            <a:r>
              <a:rPr lang="en-US" sz="800" dirty="0" err="1" smtClean="0">
                <a:latin typeface="Arial"/>
                <a:cs typeface="Arial"/>
              </a:rPr>
              <a:t>Ambro</a:t>
            </a:r>
            <a:r>
              <a:rPr lang="en-US" sz="800" dirty="0" smtClean="0">
                <a:latin typeface="Arial"/>
                <a:cs typeface="Arial"/>
              </a:rPr>
              <a:t>, </a:t>
            </a:r>
            <a:r>
              <a:rPr lang="en-US" sz="800" dirty="0" err="1" smtClean="0">
                <a:latin typeface="Arial"/>
                <a:cs typeface="Arial"/>
              </a:rPr>
              <a:t>stockimages</a:t>
            </a:r>
            <a:r>
              <a:rPr lang="en-US" sz="800" dirty="0" smtClean="0">
                <a:latin typeface="Arial"/>
                <a:cs typeface="Arial"/>
              </a:rPr>
              <a:t> and Stuart Miles </a:t>
            </a:r>
            <a:r>
              <a:rPr lang="en-US" sz="800" dirty="0">
                <a:latin typeface="Arial"/>
                <a:cs typeface="Arial"/>
              </a:rPr>
              <a:t>at </a:t>
            </a:r>
            <a:r>
              <a:rPr lang="en-US" sz="800" dirty="0" smtClean="0">
                <a:latin typeface="Arial"/>
                <a:cs typeface="Arial"/>
              </a:rPr>
              <a:t>www.FreeDigitalPhotos.net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150" y="3445933"/>
            <a:ext cx="1563178" cy="2134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516" y="1202266"/>
            <a:ext cx="3124200" cy="2077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68" y="2568457"/>
            <a:ext cx="2751495" cy="1879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155" y="3683799"/>
            <a:ext cx="3131395" cy="20823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799" y="4512948"/>
            <a:ext cx="2396067" cy="1593384"/>
          </a:xfrm>
          <a:prstGeom prst="rect">
            <a:avLst/>
          </a:prstGeom>
        </p:spPr>
      </p:pic>
      <p:pic>
        <p:nvPicPr>
          <p:cNvPr id="1026" name="Picture 2" descr="C:\Users\he79974\Downloads\ID-1001033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33" y="1453115"/>
            <a:ext cx="2091266" cy="22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79974\Downloads\ID-1005508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83" y="3899887"/>
            <a:ext cx="1336663" cy="165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6"/>
          <p:cNvSpPr>
            <a:spLocks noGrp="1"/>
          </p:cNvSpPr>
          <p:nvPr/>
        </p:nvSpPr>
        <p:spPr>
          <a:xfrm>
            <a:off x="618066" y="6300787"/>
            <a:ext cx="70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Arial"/>
                <a:cs typeface="Arial"/>
              </a:rPr>
              <a:t>Year 4 Learning Activity: Online vs face-to-face communication</a:t>
            </a:r>
          </a:p>
          <a:p>
            <a:pPr algn="l"/>
            <a:r>
              <a:rPr lang="en-US" sz="1000" dirty="0" smtClean="0">
                <a:latin typeface="Arial"/>
                <a:cs typeface="Arial"/>
              </a:rPr>
              <a:t>© Government of Western Australia Department of Health &lt;&lt;www.gdhr.wa.gov.au&gt;&gt;   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023100" cy="365125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Year 4 Learning Activity: Online </a:t>
            </a:r>
            <a:r>
              <a:rPr lang="en-US" dirty="0" err="1" smtClean="0">
                <a:latin typeface="Arial"/>
                <a:cs typeface="Arial"/>
              </a:rPr>
              <a:t>vs</a:t>
            </a:r>
            <a:r>
              <a:rPr lang="en-US" dirty="0" smtClean="0">
                <a:latin typeface="Arial"/>
                <a:cs typeface="Arial"/>
              </a:rPr>
              <a:t> face-to-face communication</a:t>
            </a:r>
          </a:p>
          <a:p>
            <a:pPr algn="l"/>
            <a:r>
              <a:rPr lang="en-US" sz="1000" dirty="0" smtClean="0">
                <a:latin typeface="Arial"/>
                <a:cs typeface="Arial"/>
              </a:rPr>
              <a:t>© Government of Western Australia Department of Health &lt;&lt;www.gdhr.wa.gov.au&gt;&gt;   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00E-ADAA-A044-A54F-E2AAE07CC55C}" type="slidenum">
              <a:rPr lang="en-US" smtClean="0">
                <a:latin typeface="Arial"/>
                <a:cs typeface="Arial"/>
              </a:rPr>
              <a:t>3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AU" sz="4100" b="1" dirty="0" smtClean="0">
                <a:solidFill>
                  <a:srgbClr val="3190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</a:p>
          <a:p>
            <a:pPr marL="0" indent="0" algn="ctr">
              <a:buNone/>
            </a:pPr>
            <a:endParaRPr lang="en-AU" sz="2300" dirty="0" smtClean="0">
              <a:solidFill>
                <a:srgbClr val="3190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 smtClean="0"/>
              <a:t>What </a:t>
            </a:r>
            <a:r>
              <a:rPr lang="en-US" dirty="0"/>
              <a:t>was the most important thing you learnt about technology?</a:t>
            </a:r>
            <a:endParaRPr lang="en-AU" dirty="0"/>
          </a:p>
          <a:p>
            <a:pPr lvl="0"/>
            <a:r>
              <a:rPr lang="en-US" dirty="0"/>
              <a:t>How is communicating online similar to communicating face to face?</a:t>
            </a:r>
            <a:endParaRPr lang="en-AU" dirty="0"/>
          </a:p>
          <a:p>
            <a:pPr lvl="0"/>
            <a:r>
              <a:rPr lang="en-US" dirty="0"/>
              <a:t>How is communicating online different to communicating </a:t>
            </a:r>
            <a:r>
              <a:rPr lang="en-US" dirty="0" smtClean="0"/>
              <a:t>face to face?</a:t>
            </a:r>
            <a:endParaRPr lang="en-AU" dirty="0"/>
          </a:p>
          <a:p>
            <a:pPr lvl="0"/>
            <a:r>
              <a:rPr lang="en-US" dirty="0"/>
              <a:t>What are the issues of communicating online?</a:t>
            </a:r>
            <a:endParaRPr lang="en-AU" dirty="0"/>
          </a:p>
          <a:p>
            <a:r>
              <a:rPr lang="en-US" dirty="0"/>
              <a:t>How can you look after yourself and your friends and family if you are using your mobile phone or the internet?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Communication.potx</Template>
  <TotalTime>0</TotalTime>
  <Words>148</Words>
  <Application>Microsoft Office PowerPoint</Application>
  <PresentationFormat>On-screen Show (4:3)</PresentationFormat>
  <Paragraphs>21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Communication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2016-09-22T05:50:49Z</dcterms:created>
  <dcterms:modified xsi:type="dcterms:W3CDTF">2016-09-22T05:51:04Z</dcterms:modified>
</cp:coreProperties>
</file>